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charts/chart2.xml" ContentType="application/vnd.openxmlformats-officedocument.drawingml.chart+xml"/>
  <Override PartName="/ppt/notesSlides/notesSlide5.xml" ContentType="application/vnd.openxmlformats-officedocument.presentationml.notesSlide+xml"/>
  <Override PartName="/ppt/charts/chart3.xml" ContentType="application/vnd.openxmlformats-officedocument.drawingml.chart+xml"/>
  <Override PartName="/ppt/notesSlides/notesSlide6.xml" ContentType="application/vnd.openxmlformats-officedocument.presentationml.notesSlide+xml"/>
  <Override PartName="/ppt/charts/chart4.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5.xml" ContentType="application/vnd.openxmlformats-officedocument.drawingml.chart+xml"/>
  <Override PartName="/ppt/notesSlides/notesSlide9.xml" ContentType="application/vnd.openxmlformats-officedocument.presentationml.notesSlide+xml"/>
  <Override PartName="/ppt/charts/chart6.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7.xml" ContentType="application/vnd.openxmlformats-officedocument.drawingml.chart+xml"/>
  <Override PartName="/ppt/notesSlides/notesSlide12.xml" ContentType="application/vnd.openxmlformats-officedocument.presentationml.notesSlide+xml"/>
  <Override PartName="/ppt/charts/chart8.xml" ContentType="application/vnd.openxmlformats-officedocument.drawingml.chart+xml"/>
  <Override PartName="/ppt/notesSlides/notesSlide13.xml" ContentType="application/vnd.openxmlformats-officedocument.presentationml.notesSlide+xml"/>
  <Override PartName="/ppt/charts/chart9.xml" ContentType="application/vnd.openxmlformats-officedocument.drawingml.chart+xml"/>
  <Override PartName="/ppt/notesSlides/notesSlide14.xml" ContentType="application/vnd.openxmlformats-officedocument.presentationml.notesSlide+xml"/>
  <Override PartName="/ppt/charts/chart10.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9" r:id="rId2"/>
  </p:sldMasterIdLst>
  <p:notesMasterIdLst>
    <p:notesMasterId r:id="rId37"/>
  </p:notesMasterIdLst>
  <p:handoutMasterIdLst>
    <p:handoutMasterId r:id="rId38"/>
  </p:handoutMasterIdLst>
  <p:sldIdLst>
    <p:sldId id="256" r:id="rId3"/>
    <p:sldId id="258" r:id="rId4"/>
    <p:sldId id="262" r:id="rId5"/>
    <p:sldId id="1730" r:id="rId6"/>
    <p:sldId id="317" r:id="rId7"/>
    <p:sldId id="277" r:id="rId8"/>
    <p:sldId id="291" r:id="rId9"/>
    <p:sldId id="308" r:id="rId10"/>
    <p:sldId id="270" r:id="rId11"/>
    <p:sldId id="263" r:id="rId12"/>
    <p:sldId id="274" r:id="rId13"/>
    <p:sldId id="260" r:id="rId14"/>
    <p:sldId id="1731" r:id="rId15"/>
    <p:sldId id="1732" r:id="rId16"/>
    <p:sldId id="1733" r:id="rId17"/>
    <p:sldId id="1734" r:id="rId18"/>
    <p:sldId id="1735" r:id="rId19"/>
    <p:sldId id="264" r:id="rId20"/>
    <p:sldId id="1742" r:id="rId21"/>
    <p:sldId id="1736" r:id="rId22"/>
    <p:sldId id="1737" r:id="rId23"/>
    <p:sldId id="1738" r:id="rId24"/>
    <p:sldId id="1739" r:id="rId25"/>
    <p:sldId id="1740" r:id="rId26"/>
    <p:sldId id="1741" r:id="rId27"/>
    <p:sldId id="1743" r:id="rId28"/>
    <p:sldId id="265" r:id="rId29"/>
    <p:sldId id="1745" r:id="rId30"/>
    <p:sldId id="1746" r:id="rId31"/>
    <p:sldId id="1747" r:id="rId32"/>
    <p:sldId id="1748" r:id="rId33"/>
    <p:sldId id="266" r:id="rId34"/>
    <p:sldId id="1744" r:id="rId35"/>
    <p:sldId id="269" r:id="rId36"/>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目录" id="{F7EB8661-8DC2-4EED-A36F-91365E500B7E}">
          <p14:sldIdLst>
            <p14:sldId id="256"/>
            <p14:sldId id="258"/>
          </p14:sldIdLst>
        </p14:section>
        <p14:section name="课题意义及介绍" id="{1BD38064-78F3-40CD-8A5F-70A7F94AD060}">
          <p14:sldIdLst>
            <p14:sldId id="262"/>
            <p14:sldId id="1730"/>
            <p14:sldId id="317"/>
            <p14:sldId id="277"/>
            <p14:sldId id="291"/>
            <p14:sldId id="308"/>
            <p14:sldId id="270"/>
          </p14:sldIdLst>
        </p14:section>
        <p14:section name="实验方法" id="{634A0F7D-B6FE-4297-B9DE-BD72624995F0}">
          <p14:sldIdLst>
            <p14:sldId id="263"/>
            <p14:sldId id="274"/>
            <p14:sldId id="260"/>
            <p14:sldId id="1731"/>
            <p14:sldId id="1732"/>
            <p14:sldId id="1733"/>
            <p14:sldId id="1734"/>
            <p14:sldId id="1735"/>
          </p14:sldIdLst>
        </p14:section>
        <p14:section name="基于BP网络和卷积网络的图像标注" id="{A2CD49F9-755A-471C-8AB6-8C2A2CA82DA1}">
          <p14:sldIdLst>
            <p14:sldId id="264"/>
            <p14:sldId id="1742"/>
            <p14:sldId id="1736"/>
            <p14:sldId id="1737"/>
            <p14:sldId id="1738"/>
            <p14:sldId id="1739"/>
            <p14:sldId id="1740"/>
            <p14:sldId id="1741"/>
            <p14:sldId id="1743"/>
          </p14:sldIdLst>
        </p14:section>
        <p14:section name="基于卷积神经网络的图像标注改进" id="{8B2A5E7A-7F8F-45BD-ABF1-E89A2E0642D7}">
          <p14:sldIdLst>
            <p14:sldId id="265"/>
            <p14:sldId id="1745"/>
            <p14:sldId id="1746"/>
            <p14:sldId id="1747"/>
            <p14:sldId id="1748"/>
          </p14:sldIdLst>
        </p14:section>
        <p14:section name="讨论与总结" id="{768AF137-764B-4EDE-80FB-F4A573A8A841}">
          <p14:sldIdLst>
            <p14:sldId id="266"/>
            <p14:sldId id="1744"/>
          </p14:sldIdLst>
        </p14:section>
        <p14:section name="致谢" id="{7CD2A868-E0DB-4CAB-823D-378B6D7D4644}">
          <p14:sldIdLst>
            <p14:sldId id="269"/>
          </p14:sldIdLst>
        </p14:section>
      </p14:sectionLst>
    </p:ext>
    <p:ext uri="{EFAFB233-063F-42B5-8137-9DF3F51BA10A}">
      <p15:sldGuideLst xmlns:p15="http://schemas.microsoft.com/office/powerpoint/2012/main">
        <p15:guide id="1" pos="416" userDrawn="1">
          <p15:clr>
            <a:srgbClr val="A4A3A4"/>
          </p15:clr>
        </p15:guide>
        <p15:guide id="2" pos="7256" userDrawn="1">
          <p15:clr>
            <a:srgbClr val="A4A3A4"/>
          </p15:clr>
        </p15:guide>
        <p15:guide id="3" orient="horz" pos="648" userDrawn="1">
          <p15:clr>
            <a:srgbClr val="A4A3A4"/>
          </p15:clr>
        </p15:guide>
        <p15:guide id="4" orient="horz" pos="712" userDrawn="1">
          <p15:clr>
            <a:srgbClr val="A4A3A4"/>
          </p15:clr>
        </p15:guide>
        <p15:guide id="5" orient="horz" pos="3928" userDrawn="1">
          <p15:clr>
            <a:srgbClr val="A4A3A4"/>
          </p15:clr>
        </p15:guide>
        <p15:guide id="6" orient="horz"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2E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76" autoAdjust="0"/>
    <p:restoredTop sz="94249" autoAdjust="0"/>
  </p:normalViewPr>
  <p:slideViewPr>
    <p:cSldViewPr snapToGrid="0" showGuides="1">
      <p:cViewPr varScale="1">
        <p:scale>
          <a:sx n="65" d="100"/>
          <a:sy n="65" d="100"/>
        </p:scale>
        <p:origin x="90" y="222"/>
      </p:cViewPr>
      <p:guideLst>
        <p:guide pos="416"/>
        <p:guide pos="7256"/>
        <p:guide orient="horz" pos="648"/>
        <p:guide orient="horz" pos="712"/>
        <p:guide orient="horz" pos="3928"/>
        <p:guide orient="horz" pos="3864"/>
      </p:guideLst>
    </p:cSldViewPr>
  </p:slideViewPr>
  <p:notesTextViewPr>
    <p:cViewPr>
      <p:scale>
        <a:sx n="1" d="1"/>
        <a:sy n="1" d="1"/>
      </p:scale>
      <p:origin x="0" y="0"/>
    </p:cViewPr>
  </p:notesTextViewPr>
  <p:sorterViewPr>
    <p:cViewPr>
      <p:scale>
        <a:sx n="66" d="100"/>
        <a:sy n="66" d="100"/>
      </p:scale>
      <p:origin x="0" y="-1704"/>
    </p:cViewPr>
  </p:sorterViewPr>
  <p:notesViewPr>
    <p:cSldViewPr snapToGrid="0">
      <p:cViewPr varScale="1">
        <p:scale>
          <a:sx n="55" d="100"/>
          <a:sy n="55" d="100"/>
        </p:scale>
        <p:origin x="288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gs" Target="tags/tag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晏 承言" userId="563a32eb6e1e1e1b" providerId="LiveId" clId="{18115916-586D-4A15-85B1-F95FD4D9E35D}"/>
    <pc:docChg chg="undo custSel addSld delSld modSld sldOrd modMainMaster delSection modSection">
      <pc:chgData name="晏 承言" userId="563a32eb6e1e1e1b" providerId="LiveId" clId="{18115916-586D-4A15-85B1-F95FD4D9E35D}" dt="2019-06-13T02:09:30.694" v="4671"/>
      <pc:docMkLst>
        <pc:docMk/>
      </pc:docMkLst>
      <pc:sldChg chg="addSp modSp modNotesTx">
        <pc:chgData name="晏 承言" userId="563a32eb6e1e1e1b" providerId="LiveId" clId="{18115916-586D-4A15-85B1-F95FD4D9E35D}" dt="2019-06-13T01:29:52.022" v="4525"/>
        <pc:sldMkLst>
          <pc:docMk/>
          <pc:sldMk cId="3216220028" sldId="256"/>
        </pc:sldMkLst>
        <pc:spChg chg="mod">
          <ac:chgData name="晏 承言" userId="563a32eb6e1e1e1b" providerId="LiveId" clId="{18115916-586D-4A15-85B1-F95FD4D9E35D}" dt="2019-06-11T07:00:27.311" v="0"/>
          <ac:spMkLst>
            <pc:docMk/>
            <pc:sldMk cId="3216220028" sldId="256"/>
            <ac:spMk id="3" creationId="{FC89192B-3A93-482D-A650-DD8BF4195EF0}"/>
          </ac:spMkLst>
        </pc:spChg>
        <pc:spChg chg="mod">
          <ac:chgData name="晏 承言" userId="563a32eb6e1e1e1b" providerId="LiveId" clId="{18115916-586D-4A15-85B1-F95FD4D9E35D}" dt="2019-06-11T07:01:40.479" v="4" actId="14100"/>
          <ac:spMkLst>
            <pc:docMk/>
            <pc:sldMk cId="3216220028" sldId="256"/>
            <ac:spMk id="5" creationId="{C58AE834-316A-4AFB-837C-994044880A80}"/>
          </ac:spMkLst>
        </pc:spChg>
        <pc:spChg chg="add mod">
          <ac:chgData name="晏 承言" userId="563a32eb6e1e1e1b" providerId="LiveId" clId="{18115916-586D-4A15-85B1-F95FD4D9E35D}" dt="2019-06-13T01:29:40.337" v="4513" actId="1076"/>
          <ac:spMkLst>
            <pc:docMk/>
            <pc:sldMk cId="3216220028" sldId="256"/>
            <ac:spMk id="6" creationId="{83CE94C6-43C0-4071-88A0-210031F7D7C4}"/>
          </ac:spMkLst>
        </pc:spChg>
        <pc:spChg chg="add mod">
          <ac:chgData name="晏 承言" userId="563a32eb6e1e1e1b" providerId="LiveId" clId="{18115916-586D-4A15-85B1-F95FD4D9E35D}" dt="2019-06-13T01:29:36.289" v="4512" actId="1076"/>
          <ac:spMkLst>
            <pc:docMk/>
            <pc:sldMk cId="3216220028" sldId="256"/>
            <ac:spMk id="7" creationId="{71240803-5308-4F11-98A4-4E3485DAE790}"/>
          </ac:spMkLst>
        </pc:spChg>
        <pc:spChg chg="mod">
          <ac:chgData name="晏 承言" userId="563a32eb6e1e1e1b" providerId="LiveId" clId="{18115916-586D-4A15-85B1-F95FD4D9E35D}" dt="2019-06-13T01:29:52.022" v="4525"/>
          <ac:spMkLst>
            <pc:docMk/>
            <pc:sldMk cId="3216220028" sldId="256"/>
            <ac:spMk id="18" creationId="{44BBB5C7-1DDF-43C3-8E06-22C049A3C389}"/>
          </ac:spMkLst>
        </pc:spChg>
        <pc:spChg chg="mod">
          <ac:chgData name="晏 承言" userId="563a32eb6e1e1e1b" providerId="LiveId" clId="{18115916-586D-4A15-85B1-F95FD4D9E35D}" dt="2019-06-11T07:02:20.964" v="20"/>
          <ac:spMkLst>
            <pc:docMk/>
            <pc:sldMk cId="3216220028" sldId="256"/>
            <ac:spMk id="28" creationId="{090F191B-8340-4483-8359-B8067DB4CB6B}"/>
          </ac:spMkLst>
        </pc:spChg>
      </pc:sldChg>
      <pc:sldChg chg="addSp delSp modSp ord">
        <pc:chgData name="晏 承言" userId="563a32eb6e1e1e1b" providerId="LiveId" clId="{18115916-586D-4A15-85B1-F95FD4D9E35D}" dt="2019-06-13T01:33:10.987" v="4552"/>
        <pc:sldMkLst>
          <pc:docMk/>
          <pc:sldMk cId="3728935625" sldId="258"/>
        </pc:sldMkLst>
        <pc:spChg chg="add del mod">
          <ac:chgData name="晏 承言" userId="563a32eb6e1e1e1b" providerId="LiveId" clId="{18115916-586D-4A15-85B1-F95FD4D9E35D}" dt="2019-06-11T07:11:52.216" v="56" actId="478"/>
          <ac:spMkLst>
            <pc:docMk/>
            <pc:sldMk cId="3728935625" sldId="258"/>
            <ac:spMk id="3" creationId="{DB7F6573-5D9F-4D2A-A4BA-B082818681AC}"/>
          </ac:spMkLst>
        </pc:spChg>
        <pc:spChg chg="mod">
          <ac:chgData name="晏 承言" userId="563a32eb6e1e1e1b" providerId="LiveId" clId="{18115916-586D-4A15-85B1-F95FD4D9E35D}" dt="2019-06-13T01:32:24.148" v="4547" actId="14100"/>
          <ac:spMkLst>
            <pc:docMk/>
            <pc:sldMk cId="3728935625" sldId="258"/>
            <ac:spMk id="4" creationId="{BE5D5150-F2B6-449E-A4E4-AE50AAACB55D}"/>
          </ac:spMkLst>
        </pc:spChg>
        <pc:spChg chg="mod">
          <ac:chgData name="晏 承言" userId="563a32eb6e1e1e1b" providerId="LiveId" clId="{18115916-586D-4A15-85B1-F95FD4D9E35D}" dt="2019-06-13T01:33:10.987" v="4552"/>
          <ac:spMkLst>
            <pc:docMk/>
            <pc:sldMk cId="3728935625" sldId="258"/>
            <ac:spMk id="5" creationId="{D8590C14-268D-490B-ADF5-3CF561B4506F}"/>
          </ac:spMkLst>
        </pc:spChg>
        <pc:spChg chg="add del mod">
          <ac:chgData name="晏 承言" userId="563a32eb6e1e1e1b" providerId="LiveId" clId="{18115916-586D-4A15-85B1-F95FD4D9E35D}" dt="2019-06-11T07:11:52.216" v="56" actId="478"/>
          <ac:spMkLst>
            <pc:docMk/>
            <pc:sldMk cId="3728935625" sldId="258"/>
            <ac:spMk id="7" creationId="{8E7DD521-A4E7-4DBA-8B8A-846C8B4FAE3D}"/>
          </ac:spMkLst>
        </pc:spChg>
        <pc:spChg chg="add del mod">
          <ac:chgData name="晏 承言" userId="563a32eb6e1e1e1b" providerId="LiveId" clId="{18115916-586D-4A15-85B1-F95FD4D9E35D}" dt="2019-06-11T07:11:52.216" v="56" actId="478"/>
          <ac:spMkLst>
            <pc:docMk/>
            <pc:sldMk cId="3728935625" sldId="258"/>
            <ac:spMk id="9" creationId="{D34575F9-590E-4436-9D80-A856D0607BD7}"/>
          </ac:spMkLst>
        </pc:spChg>
        <pc:spChg chg="mod">
          <ac:chgData name="晏 承言" userId="563a32eb6e1e1e1b" providerId="LiveId" clId="{18115916-586D-4A15-85B1-F95FD4D9E35D}" dt="2019-06-11T07:12:11.396" v="57" actId="1076"/>
          <ac:spMkLst>
            <pc:docMk/>
            <pc:sldMk cId="3728935625" sldId="258"/>
            <ac:spMk id="17" creationId="{A7FEBBE7-6505-4FDC-8219-DDD826D2BA64}"/>
          </ac:spMkLst>
        </pc:spChg>
        <pc:spChg chg="mod">
          <ac:chgData name="晏 承言" userId="563a32eb6e1e1e1b" providerId="LiveId" clId="{18115916-586D-4A15-85B1-F95FD4D9E35D}" dt="2019-06-13T01:31:30.086" v="4532" actId="20577"/>
          <ac:spMkLst>
            <pc:docMk/>
            <pc:sldMk cId="3728935625" sldId="258"/>
            <ac:spMk id="18" creationId="{D8EB523F-0FBF-4613-BBF9-21B6F47B6799}"/>
          </ac:spMkLst>
        </pc:spChg>
        <pc:spChg chg="mod">
          <ac:chgData name="晏 承言" userId="563a32eb6e1e1e1b" providerId="LiveId" clId="{18115916-586D-4A15-85B1-F95FD4D9E35D}" dt="2019-06-13T01:31:09.539" v="4526"/>
          <ac:spMkLst>
            <pc:docMk/>
            <pc:sldMk cId="3728935625" sldId="258"/>
            <ac:spMk id="19" creationId="{09E38E02-8708-4E5A-B514-DE54AA1C19EB}"/>
          </ac:spMkLst>
        </pc:spChg>
        <pc:spChg chg="mod">
          <ac:chgData name="晏 承言" userId="563a32eb6e1e1e1b" providerId="LiveId" clId="{18115916-586D-4A15-85B1-F95FD4D9E35D}" dt="2019-06-11T07:12:30.757" v="61" actId="1076"/>
          <ac:spMkLst>
            <pc:docMk/>
            <pc:sldMk cId="3728935625" sldId="258"/>
            <ac:spMk id="20" creationId="{1A855430-40D5-43C6-BD0C-FD1B79732A4D}"/>
          </ac:spMkLst>
        </pc:spChg>
        <pc:spChg chg="mod">
          <ac:chgData name="晏 承言" userId="563a32eb6e1e1e1b" providerId="LiveId" clId="{18115916-586D-4A15-85B1-F95FD4D9E35D}" dt="2019-06-11T07:12:17.791" v="58" actId="1076"/>
          <ac:spMkLst>
            <pc:docMk/>
            <pc:sldMk cId="3728935625" sldId="258"/>
            <ac:spMk id="21" creationId="{F7F83C35-4B23-4E93-B5BA-9D06B0771ADE}"/>
          </ac:spMkLst>
        </pc:spChg>
        <pc:spChg chg="mod">
          <ac:chgData name="晏 承言" userId="563a32eb6e1e1e1b" providerId="LiveId" clId="{18115916-586D-4A15-85B1-F95FD4D9E35D}" dt="2019-06-11T07:11:11.729" v="51" actId="1076"/>
          <ac:spMkLst>
            <pc:docMk/>
            <pc:sldMk cId="3728935625" sldId="258"/>
            <ac:spMk id="22" creationId="{A0D32376-30FF-43BD-B1D9-41FE23890B4B}"/>
          </ac:spMkLst>
        </pc:spChg>
        <pc:spChg chg="del mod">
          <ac:chgData name="晏 承言" userId="563a32eb6e1e1e1b" providerId="LiveId" clId="{18115916-586D-4A15-85B1-F95FD4D9E35D}" dt="2019-06-11T07:11:44.866" v="55" actId="478"/>
          <ac:spMkLst>
            <pc:docMk/>
            <pc:sldMk cId="3728935625" sldId="258"/>
            <ac:spMk id="23" creationId="{3263E569-18BE-414D-8EB9-28DF5FA78A88}"/>
          </ac:spMkLst>
        </pc:spChg>
        <pc:spChg chg="mod">
          <ac:chgData name="晏 承言" userId="563a32eb6e1e1e1b" providerId="LiveId" clId="{18115916-586D-4A15-85B1-F95FD4D9E35D}" dt="2019-06-13T01:31:41.589" v="4533" actId="20577"/>
          <ac:spMkLst>
            <pc:docMk/>
            <pc:sldMk cId="3728935625" sldId="258"/>
            <ac:spMk id="32" creationId="{256812FC-3710-4082-BB6A-CED0DE5F5DA6}"/>
          </ac:spMkLst>
        </pc:spChg>
        <pc:spChg chg="mod">
          <ac:chgData name="晏 承言" userId="563a32eb6e1e1e1b" providerId="LiveId" clId="{18115916-586D-4A15-85B1-F95FD4D9E35D}" dt="2019-06-13T01:31:14.635" v="4527" actId="20577"/>
          <ac:spMkLst>
            <pc:docMk/>
            <pc:sldMk cId="3728935625" sldId="258"/>
            <ac:spMk id="33" creationId="{90378F39-46C0-40D8-BBB0-EA1C54DBD581}"/>
          </ac:spMkLst>
        </pc:spChg>
        <pc:spChg chg="mod">
          <ac:chgData name="晏 承言" userId="563a32eb6e1e1e1b" providerId="LiveId" clId="{18115916-586D-4A15-85B1-F95FD4D9E35D}" dt="2019-06-11T07:28:44.698" v="195"/>
          <ac:spMkLst>
            <pc:docMk/>
            <pc:sldMk cId="3728935625" sldId="258"/>
            <ac:spMk id="34" creationId="{8A512FC9-9CDF-4148-BD49-93CAB98C42D0}"/>
          </ac:spMkLst>
        </pc:spChg>
        <pc:spChg chg="mod">
          <ac:chgData name="晏 承言" userId="563a32eb6e1e1e1b" providerId="LiveId" clId="{18115916-586D-4A15-85B1-F95FD4D9E35D}" dt="2019-06-11T07:29:38.597" v="206"/>
          <ac:spMkLst>
            <pc:docMk/>
            <pc:sldMk cId="3728935625" sldId="258"/>
            <ac:spMk id="35" creationId="{6E5E1140-F918-446C-8EFB-E7A1FC48C54D}"/>
          </ac:spMkLst>
        </pc:spChg>
        <pc:spChg chg="mod">
          <ac:chgData name="晏 承言" userId="563a32eb6e1e1e1b" providerId="LiveId" clId="{18115916-586D-4A15-85B1-F95FD4D9E35D}" dt="2019-06-11T07:30:09.546" v="209"/>
          <ac:spMkLst>
            <pc:docMk/>
            <pc:sldMk cId="3728935625" sldId="258"/>
            <ac:spMk id="36" creationId="{2CA0A5AE-1C80-4DB6-ABEB-469D6EAB7B23}"/>
          </ac:spMkLst>
        </pc:spChg>
        <pc:spChg chg="del mod">
          <ac:chgData name="晏 承言" userId="563a32eb6e1e1e1b" providerId="LiveId" clId="{18115916-586D-4A15-85B1-F95FD4D9E35D}" dt="2019-06-11T07:11:44.866" v="55" actId="478"/>
          <ac:spMkLst>
            <pc:docMk/>
            <pc:sldMk cId="3728935625" sldId="258"/>
            <ac:spMk id="38" creationId="{418BB145-43C9-4403-962D-1669FD243959}"/>
          </ac:spMkLst>
        </pc:spChg>
        <pc:spChg chg="mod">
          <ac:chgData name="晏 承言" userId="563a32eb6e1e1e1b" providerId="LiveId" clId="{18115916-586D-4A15-85B1-F95FD4D9E35D}" dt="2019-06-11T07:30:38.020" v="213"/>
          <ac:spMkLst>
            <pc:docMk/>
            <pc:sldMk cId="3728935625" sldId="258"/>
            <ac:spMk id="50" creationId="{5B5C8A7C-D1E4-478D-A0D8-8285F0202E8F}"/>
          </ac:spMkLst>
        </pc:spChg>
        <pc:spChg chg="del mod">
          <ac:chgData name="晏 承言" userId="563a32eb6e1e1e1b" providerId="LiveId" clId="{18115916-586D-4A15-85B1-F95FD4D9E35D}" dt="2019-06-11T07:11:44.866" v="55" actId="478"/>
          <ac:spMkLst>
            <pc:docMk/>
            <pc:sldMk cId="3728935625" sldId="258"/>
            <ac:spMk id="51" creationId="{2F09C621-9602-4270-BE41-07F7D18395CC}"/>
          </ac:spMkLst>
        </pc:spChg>
        <pc:spChg chg="mod">
          <ac:chgData name="晏 承言" userId="563a32eb6e1e1e1b" providerId="LiveId" clId="{18115916-586D-4A15-85B1-F95FD4D9E35D}" dt="2019-06-11T07:10:25.721" v="46" actId="1076"/>
          <ac:spMkLst>
            <pc:docMk/>
            <pc:sldMk cId="3728935625" sldId="258"/>
            <ac:spMk id="64" creationId="{F7AB99D8-F701-4D71-A53C-4A5605F78F3A}"/>
          </ac:spMkLst>
        </pc:spChg>
        <pc:grpChg chg="add del mod">
          <ac:chgData name="晏 承言" userId="563a32eb6e1e1e1b" providerId="LiveId" clId="{18115916-586D-4A15-85B1-F95FD4D9E35D}" dt="2019-06-11T07:33:45.329" v="227" actId="478"/>
          <ac:grpSpMkLst>
            <pc:docMk/>
            <pc:sldMk cId="3728935625" sldId="258"/>
            <ac:grpSpMk id="37" creationId="{DDFDD9C7-6442-44CF-A39F-CA884CC00658}"/>
          </ac:grpSpMkLst>
        </pc:grpChg>
        <pc:picChg chg="add del mod">
          <ac:chgData name="晏 承言" userId="563a32eb6e1e1e1b" providerId="LiveId" clId="{18115916-586D-4A15-85B1-F95FD4D9E35D}" dt="2019-06-11T07:31:53.300" v="216" actId="478"/>
          <ac:picMkLst>
            <pc:docMk/>
            <pc:sldMk cId="3728935625" sldId="258"/>
            <ac:picMk id="10" creationId="{37B1FCE3-C409-4B1F-BE53-D767FCEA0961}"/>
          </ac:picMkLst>
        </pc:picChg>
        <pc:picChg chg="add del mod ord">
          <ac:chgData name="晏 承言" userId="563a32eb6e1e1e1b" providerId="LiveId" clId="{18115916-586D-4A15-85B1-F95FD4D9E35D}" dt="2019-06-11T07:33:44.289" v="226" actId="478"/>
          <ac:picMkLst>
            <pc:docMk/>
            <pc:sldMk cId="3728935625" sldId="258"/>
            <ac:picMk id="11" creationId="{851FA8B0-479D-4817-8FB7-CDF93B586B5A}"/>
          </ac:picMkLst>
        </pc:picChg>
      </pc:sldChg>
      <pc:sldChg chg="add">
        <pc:chgData name="晏 承言" userId="563a32eb6e1e1e1b" providerId="LiveId" clId="{18115916-586D-4A15-85B1-F95FD4D9E35D}" dt="2019-06-13T02:04:13.116" v="4650"/>
        <pc:sldMkLst>
          <pc:docMk/>
          <pc:sldMk cId="1486506858" sldId="260"/>
        </pc:sldMkLst>
      </pc:sldChg>
      <pc:sldChg chg="addSp delSp modSp add del">
        <pc:chgData name="晏 承言" userId="563a32eb6e1e1e1b" providerId="LiveId" clId="{18115916-586D-4A15-85B1-F95FD4D9E35D}" dt="2019-06-13T02:04:04.993" v="4649" actId="2696"/>
        <pc:sldMkLst>
          <pc:docMk/>
          <pc:sldMk cId="2283836565" sldId="260"/>
        </pc:sldMkLst>
        <pc:spChg chg="mod">
          <ac:chgData name="晏 承言" userId="563a32eb6e1e1e1b" providerId="LiveId" clId="{18115916-586D-4A15-85B1-F95FD4D9E35D}" dt="2019-06-13T02:03:58.652" v="4648" actId="20577"/>
          <ac:spMkLst>
            <pc:docMk/>
            <pc:sldMk cId="2283836565" sldId="260"/>
            <ac:spMk id="2" creationId="{63A2363B-92C7-400C-B0E8-727DE646CD39}"/>
          </ac:spMkLst>
        </pc:spChg>
        <pc:spChg chg="add del mod">
          <ac:chgData name="晏 承言" userId="563a32eb6e1e1e1b" providerId="LiveId" clId="{18115916-586D-4A15-85B1-F95FD4D9E35D}" dt="2019-06-13T02:02:20.951" v="4602" actId="478"/>
          <ac:spMkLst>
            <pc:docMk/>
            <pc:sldMk cId="2283836565" sldId="260"/>
            <ac:spMk id="4" creationId="{B48AC542-1B00-4E1C-8468-512EEB40C283}"/>
          </ac:spMkLst>
        </pc:spChg>
        <pc:spChg chg="add mod">
          <ac:chgData name="晏 承言" userId="563a32eb6e1e1e1b" providerId="LiveId" clId="{18115916-586D-4A15-85B1-F95FD4D9E35D}" dt="2019-06-13T02:03:43.226" v="4647" actId="1076"/>
          <ac:spMkLst>
            <pc:docMk/>
            <pc:sldMk cId="2283836565" sldId="260"/>
            <ac:spMk id="5" creationId="{BA00C788-9497-4215-98AB-F63C4D930207}"/>
          </ac:spMkLst>
        </pc:spChg>
        <pc:spChg chg="mod">
          <ac:chgData name="晏 承言" userId="563a32eb6e1e1e1b" providerId="LiveId" clId="{18115916-586D-4A15-85B1-F95FD4D9E35D}" dt="2019-06-13T02:02:32.880" v="4611" actId="1076"/>
          <ac:spMkLst>
            <pc:docMk/>
            <pc:sldMk cId="2283836565" sldId="260"/>
            <ac:spMk id="21" creationId="{C84F1A9E-F894-4454-9FA9-A377089686C7}"/>
          </ac:spMkLst>
        </pc:spChg>
        <pc:spChg chg="del">
          <ac:chgData name="晏 承言" userId="563a32eb6e1e1e1b" providerId="LiveId" clId="{18115916-586D-4A15-85B1-F95FD4D9E35D}" dt="2019-06-13T02:02:11.350" v="4588" actId="478"/>
          <ac:spMkLst>
            <pc:docMk/>
            <pc:sldMk cId="2283836565" sldId="260"/>
            <ac:spMk id="33" creationId="{F6690CF9-F651-40D6-BF0F-FEA2705D016C}"/>
          </ac:spMkLst>
        </pc:spChg>
        <pc:spChg chg="del">
          <ac:chgData name="晏 承言" userId="563a32eb6e1e1e1b" providerId="LiveId" clId="{18115916-586D-4A15-85B1-F95FD4D9E35D}" dt="2019-06-13T02:02:28.943" v="4610" actId="478"/>
          <ac:spMkLst>
            <pc:docMk/>
            <pc:sldMk cId="2283836565" sldId="260"/>
            <ac:spMk id="34" creationId="{34F30DAD-F544-4EE9-B876-0FED1CD4C7BA}"/>
          </ac:spMkLst>
        </pc:spChg>
        <pc:picChg chg="del">
          <ac:chgData name="晏 承言" userId="563a32eb6e1e1e1b" providerId="LiveId" clId="{18115916-586D-4A15-85B1-F95FD4D9E35D}" dt="2019-06-13T02:02:20.125" v="4601" actId="478"/>
          <ac:picMkLst>
            <pc:docMk/>
            <pc:sldMk cId="2283836565" sldId="260"/>
            <ac:picMk id="54" creationId="{C80D31C9-E199-4185-89FD-C2478A036BB3}"/>
          </ac:picMkLst>
        </pc:picChg>
        <pc:picChg chg="del">
          <ac:chgData name="晏 承言" userId="563a32eb6e1e1e1b" providerId="LiveId" clId="{18115916-586D-4A15-85B1-F95FD4D9E35D}" dt="2019-06-13T02:02:19.318" v="4600" actId="478"/>
          <ac:picMkLst>
            <pc:docMk/>
            <pc:sldMk cId="2283836565" sldId="260"/>
            <ac:picMk id="56" creationId="{24E0BC1F-38B3-4A92-9244-B5E711427CD1}"/>
          </ac:picMkLst>
        </pc:picChg>
        <pc:picChg chg="del">
          <ac:chgData name="晏 承言" userId="563a32eb6e1e1e1b" providerId="LiveId" clId="{18115916-586D-4A15-85B1-F95FD4D9E35D}" dt="2019-06-13T02:02:18.791" v="4599" actId="478"/>
          <ac:picMkLst>
            <pc:docMk/>
            <pc:sldMk cId="2283836565" sldId="260"/>
            <ac:picMk id="58" creationId="{1BFD703B-C1D6-4972-BA15-C37A1C521793}"/>
          </ac:picMkLst>
        </pc:picChg>
        <pc:picChg chg="del">
          <ac:chgData name="晏 承言" userId="563a32eb6e1e1e1b" providerId="LiveId" clId="{18115916-586D-4A15-85B1-F95FD4D9E35D}" dt="2019-06-13T02:02:18.327" v="4598" actId="478"/>
          <ac:picMkLst>
            <pc:docMk/>
            <pc:sldMk cId="2283836565" sldId="260"/>
            <ac:picMk id="60" creationId="{DD9BCD5A-1EF4-47C5-B836-D51450DAC2B1}"/>
          </ac:picMkLst>
        </pc:picChg>
        <pc:picChg chg="del">
          <ac:chgData name="晏 承言" userId="563a32eb6e1e1e1b" providerId="LiveId" clId="{18115916-586D-4A15-85B1-F95FD4D9E35D}" dt="2019-06-13T02:02:17.629" v="4597" actId="478"/>
          <ac:picMkLst>
            <pc:docMk/>
            <pc:sldMk cId="2283836565" sldId="260"/>
            <ac:picMk id="62" creationId="{2F31ED7E-F5F5-46DE-A7C8-EA9C6938C4EC}"/>
          </ac:picMkLst>
        </pc:picChg>
        <pc:picChg chg="del">
          <ac:chgData name="晏 承言" userId="563a32eb6e1e1e1b" providerId="LiveId" clId="{18115916-586D-4A15-85B1-F95FD4D9E35D}" dt="2019-06-13T02:02:16.964" v="4596" actId="478"/>
          <ac:picMkLst>
            <pc:docMk/>
            <pc:sldMk cId="2283836565" sldId="260"/>
            <ac:picMk id="1024" creationId="{60C7B472-219B-4252-BF66-6B1C7F1FBE54}"/>
          </ac:picMkLst>
        </pc:picChg>
        <pc:picChg chg="del">
          <ac:chgData name="晏 承言" userId="563a32eb6e1e1e1b" providerId="LiveId" clId="{18115916-586D-4A15-85B1-F95FD4D9E35D}" dt="2019-06-13T02:02:16.512" v="4595" actId="478"/>
          <ac:picMkLst>
            <pc:docMk/>
            <pc:sldMk cId="2283836565" sldId="260"/>
            <ac:picMk id="1046" creationId="{3AAD4CFB-D7C0-4EFF-A966-61196708A870}"/>
          </ac:picMkLst>
        </pc:picChg>
        <pc:picChg chg="del">
          <ac:chgData name="晏 承言" userId="563a32eb6e1e1e1b" providerId="LiveId" clId="{18115916-586D-4A15-85B1-F95FD4D9E35D}" dt="2019-06-13T02:02:15.899" v="4594" actId="478"/>
          <ac:picMkLst>
            <pc:docMk/>
            <pc:sldMk cId="2283836565" sldId="260"/>
            <ac:picMk id="1048" creationId="{F76668B9-C1BA-43E9-B77F-738599802F96}"/>
          </ac:picMkLst>
        </pc:picChg>
        <pc:picChg chg="del">
          <ac:chgData name="晏 承言" userId="563a32eb6e1e1e1b" providerId="LiveId" clId="{18115916-586D-4A15-85B1-F95FD4D9E35D}" dt="2019-06-13T02:02:15.531" v="4593" actId="478"/>
          <ac:picMkLst>
            <pc:docMk/>
            <pc:sldMk cId="2283836565" sldId="260"/>
            <ac:picMk id="1050" creationId="{E522EFEB-1BE0-4064-94EC-B4C11A66FB2B}"/>
          </ac:picMkLst>
        </pc:picChg>
        <pc:picChg chg="del">
          <ac:chgData name="晏 承言" userId="563a32eb6e1e1e1b" providerId="LiveId" clId="{18115916-586D-4A15-85B1-F95FD4D9E35D}" dt="2019-06-13T02:02:25.982" v="4607" actId="478"/>
          <ac:picMkLst>
            <pc:docMk/>
            <pc:sldMk cId="2283836565" sldId="260"/>
            <ac:picMk id="1052" creationId="{4BAB02F5-2CB1-4841-BEB0-3617EC837C9D}"/>
          </ac:picMkLst>
        </pc:picChg>
        <pc:picChg chg="del">
          <ac:chgData name="晏 承言" userId="563a32eb6e1e1e1b" providerId="LiveId" clId="{18115916-586D-4A15-85B1-F95FD4D9E35D}" dt="2019-06-13T02:02:25.333" v="4606" actId="478"/>
          <ac:picMkLst>
            <pc:docMk/>
            <pc:sldMk cId="2283836565" sldId="260"/>
            <ac:picMk id="1054" creationId="{85047846-378B-474C-9069-1797A3EFF333}"/>
          </ac:picMkLst>
        </pc:picChg>
        <pc:picChg chg="del">
          <ac:chgData name="晏 承言" userId="563a32eb6e1e1e1b" providerId="LiveId" clId="{18115916-586D-4A15-85B1-F95FD4D9E35D}" dt="2019-06-13T02:02:26.602" v="4608" actId="478"/>
          <ac:picMkLst>
            <pc:docMk/>
            <pc:sldMk cId="2283836565" sldId="260"/>
            <ac:picMk id="1056" creationId="{EC029975-1993-47FC-8908-CFA514827D87}"/>
          </ac:picMkLst>
        </pc:picChg>
        <pc:picChg chg="del">
          <ac:chgData name="晏 承言" userId="563a32eb6e1e1e1b" providerId="LiveId" clId="{18115916-586D-4A15-85B1-F95FD4D9E35D}" dt="2019-06-13T02:02:24.605" v="4605" actId="478"/>
          <ac:picMkLst>
            <pc:docMk/>
            <pc:sldMk cId="2283836565" sldId="260"/>
            <ac:picMk id="1058" creationId="{90A21117-A084-4195-8447-56DC295EAF7E}"/>
          </ac:picMkLst>
        </pc:picChg>
        <pc:picChg chg="del">
          <ac:chgData name="晏 承言" userId="563a32eb6e1e1e1b" providerId="LiveId" clId="{18115916-586D-4A15-85B1-F95FD4D9E35D}" dt="2019-06-13T02:02:24.101" v="4604" actId="478"/>
          <ac:picMkLst>
            <pc:docMk/>
            <pc:sldMk cId="2283836565" sldId="260"/>
            <ac:picMk id="1060" creationId="{4D1BA488-C8D9-4679-97C9-E2309B526494}"/>
          </ac:picMkLst>
        </pc:picChg>
        <pc:picChg chg="del">
          <ac:chgData name="晏 承言" userId="563a32eb6e1e1e1b" providerId="LiveId" clId="{18115916-586D-4A15-85B1-F95FD4D9E35D}" dt="2019-06-13T02:02:23.519" v="4603" actId="478"/>
          <ac:picMkLst>
            <pc:docMk/>
            <pc:sldMk cId="2283836565" sldId="260"/>
            <ac:picMk id="1062" creationId="{769AA7B1-4D87-4CE8-B15F-6713001A605D}"/>
          </ac:picMkLst>
        </pc:picChg>
        <pc:picChg chg="del">
          <ac:chgData name="晏 承言" userId="563a32eb6e1e1e1b" providerId="LiveId" clId="{18115916-586D-4A15-85B1-F95FD4D9E35D}" dt="2019-06-13T02:02:12.914" v="4589" actId="478"/>
          <ac:picMkLst>
            <pc:docMk/>
            <pc:sldMk cId="2283836565" sldId="260"/>
            <ac:picMk id="1064" creationId="{16F129F6-AF22-4AF7-87BB-63A32761A801}"/>
          </ac:picMkLst>
        </pc:picChg>
        <pc:picChg chg="del">
          <ac:chgData name="晏 承言" userId="563a32eb6e1e1e1b" providerId="LiveId" clId="{18115916-586D-4A15-85B1-F95FD4D9E35D}" dt="2019-06-13T02:02:14.374" v="4591" actId="478"/>
          <ac:picMkLst>
            <pc:docMk/>
            <pc:sldMk cId="2283836565" sldId="260"/>
            <ac:picMk id="1086" creationId="{2C6617A7-1B14-463A-A969-5C0365491532}"/>
          </ac:picMkLst>
        </pc:picChg>
        <pc:picChg chg="del">
          <ac:chgData name="晏 承言" userId="563a32eb6e1e1e1b" providerId="LiveId" clId="{18115916-586D-4A15-85B1-F95FD4D9E35D}" dt="2019-06-13T02:02:15.044" v="4592" actId="478"/>
          <ac:picMkLst>
            <pc:docMk/>
            <pc:sldMk cId="2283836565" sldId="260"/>
            <ac:picMk id="1088" creationId="{C99935FA-BD36-478D-AFD1-49658DC4AF04}"/>
          </ac:picMkLst>
        </pc:picChg>
        <pc:picChg chg="del">
          <ac:chgData name="晏 承言" userId="563a32eb6e1e1e1b" providerId="LiveId" clId="{18115916-586D-4A15-85B1-F95FD4D9E35D}" dt="2019-06-13T02:02:27.202" v="4609" actId="478"/>
          <ac:picMkLst>
            <pc:docMk/>
            <pc:sldMk cId="2283836565" sldId="260"/>
            <ac:picMk id="1090" creationId="{FEECFE99-804B-484D-B547-063516B9B182}"/>
          </ac:picMkLst>
        </pc:picChg>
        <pc:picChg chg="del">
          <ac:chgData name="晏 承言" userId="563a32eb6e1e1e1b" providerId="LiveId" clId="{18115916-586D-4A15-85B1-F95FD4D9E35D}" dt="2019-06-13T02:02:13.726" v="4590" actId="478"/>
          <ac:picMkLst>
            <pc:docMk/>
            <pc:sldMk cId="2283836565" sldId="260"/>
            <ac:picMk id="1092" creationId="{36C783BE-C538-4BCA-AACD-7EC868398D0E}"/>
          </ac:picMkLst>
        </pc:picChg>
      </pc:sldChg>
      <pc:sldChg chg="addSp delSp modSp add del">
        <pc:chgData name="晏 承言" userId="563a32eb6e1e1e1b" providerId="LiveId" clId="{18115916-586D-4A15-85B1-F95FD4D9E35D}" dt="2019-06-13T01:38:01.699" v="4569" actId="2696"/>
        <pc:sldMkLst>
          <pc:docMk/>
          <pc:sldMk cId="3076049547" sldId="260"/>
        </pc:sldMkLst>
        <pc:spChg chg="mod">
          <ac:chgData name="晏 承言" userId="563a32eb6e1e1e1b" providerId="LiveId" clId="{18115916-586D-4A15-85B1-F95FD4D9E35D}" dt="2019-06-11T15:23:27.986" v="1971"/>
          <ac:spMkLst>
            <pc:docMk/>
            <pc:sldMk cId="3076049547" sldId="260"/>
            <ac:spMk id="2" creationId="{63A2363B-92C7-400C-B0E8-727DE646CD39}"/>
          </ac:spMkLst>
        </pc:spChg>
        <pc:spChg chg="add del">
          <ac:chgData name="晏 承言" userId="563a32eb6e1e1e1b" providerId="LiveId" clId="{18115916-586D-4A15-85B1-F95FD4D9E35D}" dt="2019-06-11T15:23:57.874" v="1973"/>
          <ac:spMkLst>
            <pc:docMk/>
            <pc:sldMk cId="3076049547" sldId="260"/>
            <ac:spMk id="3" creationId="{7ED34186-6ED3-4103-AF72-23B9B48E3EB7}"/>
          </ac:spMkLst>
        </pc:spChg>
        <pc:spChg chg="add del">
          <ac:chgData name="晏 承言" userId="563a32eb6e1e1e1b" providerId="LiveId" clId="{18115916-586D-4A15-85B1-F95FD4D9E35D}" dt="2019-06-11T15:23:57.874" v="1973"/>
          <ac:spMkLst>
            <pc:docMk/>
            <pc:sldMk cId="3076049547" sldId="260"/>
            <ac:spMk id="4" creationId="{BDF7344A-AC9E-4AA5-AE77-DDE9B95F0FB4}"/>
          </ac:spMkLst>
        </pc:spChg>
        <pc:spChg chg="add del">
          <ac:chgData name="晏 承言" userId="563a32eb6e1e1e1b" providerId="LiveId" clId="{18115916-586D-4A15-85B1-F95FD4D9E35D}" dt="2019-06-11T15:23:57.874" v="1973"/>
          <ac:spMkLst>
            <pc:docMk/>
            <pc:sldMk cId="3076049547" sldId="260"/>
            <ac:spMk id="5" creationId="{45290425-3158-4528-B002-12D541157D0F}"/>
          </ac:spMkLst>
        </pc:spChg>
        <pc:spChg chg="add del">
          <ac:chgData name="晏 承言" userId="563a32eb6e1e1e1b" providerId="LiveId" clId="{18115916-586D-4A15-85B1-F95FD4D9E35D}" dt="2019-06-11T15:23:57.874" v="1973"/>
          <ac:spMkLst>
            <pc:docMk/>
            <pc:sldMk cId="3076049547" sldId="260"/>
            <ac:spMk id="7" creationId="{0218D524-A709-4738-A5CD-57CD929C6281}"/>
          </ac:spMkLst>
        </pc:spChg>
        <pc:spChg chg="add del">
          <ac:chgData name="晏 承言" userId="563a32eb6e1e1e1b" providerId="LiveId" clId="{18115916-586D-4A15-85B1-F95FD4D9E35D}" dt="2019-06-11T15:23:57.874" v="1973"/>
          <ac:spMkLst>
            <pc:docMk/>
            <pc:sldMk cId="3076049547" sldId="260"/>
            <ac:spMk id="8" creationId="{82AF5B1F-C294-4723-B992-7C6EC0BA061D}"/>
          </ac:spMkLst>
        </pc:spChg>
        <pc:spChg chg="add del">
          <ac:chgData name="晏 承言" userId="563a32eb6e1e1e1b" providerId="LiveId" clId="{18115916-586D-4A15-85B1-F95FD4D9E35D}" dt="2019-06-11T15:23:57.874" v="1973"/>
          <ac:spMkLst>
            <pc:docMk/>
            <pc:sldMk cId="3076049547" sldId="260"/>
            <ac:spMk id="9" creationId="{1F427E88-823B-4EE0-B027-7AA2CCB128BB}"/>
          </ac:spMkLst>
        </pc:spChg>
        <pc:spChg chg="add del">
          <ac:chgData name="晏 承言" userId="563a32eb6e1e1e1b" providerId="LiveId" clId="{18115916-586D-4A15-85B1-F95FD4D9E35D}" dt="2019-06-11T15:23:57.874" v="1973"/>
          <ac:spMkLst>
            <pc:docMk/>
            <pc:sldMk cId="3076049547" sldId="260"/>
            <ac:spMk id="10" creationId="{51AE59A4-CF0D-49C3-880B-B77EC41A1576}"/>
          </ac:spMkLst>
        </pc:spChg>
        <pc:spChg chg="add del">
          <ac:chgData name="晏 承言" userId="563a32eb6e1e1e1b" providerId="LiveId" clId="{18115916-586D-4A15-85B1-F95FD4D9E35D}" dt="2019-06-11T15:23:57.874" v="1973"/>
          <ac:spMkLst>
            <pc:docMk/>
            <pc:sldMk cId="3076049547" sldId="260"/>
            <ac:spMk id="11" creationId="{35E8503F-A681-48AC-8ECE-25889A856B68}"/>
          </ac:spMkLst>
        </pc:spChg>
        <pc:spChg chg="add del">
          <ac:chgData name="晏 承言" userId="563a32eb6e1e1e1b" providerId="LiveId" clId="{18115916-586D-4A15-85B1-F95FD4D9E35D}" dt="2019-06-11T15:23:57.874" v="1973"/>
          <ac:spMkLst>
            <pc:docMk/>
            <pc:sldMk cId="3076049547" sldId="260"/>
            <ac:spMk id="12" creationId="{EE3D747E-78F8-4AC5-89F4-883B9D96E4CE}"/>
          </ac:spMkLst>
        </pc:spChg>
        <pc:spChg chg="add del">
          <ac:chgData name="晏 承言" userId="563a32eb6e1e1e1b" providerId="LiveId" clId="{18115916-586D-4A15-85B1-F95FD4D9E35D}" dt="2019-06-11T15:23:57.874" v="1973"/>
          <ac:spMkLst>
            <pc:docMk/>
            <pc:sldMk cId="3076049547" sldId="260"/>
            <ac:spMk id="13" creationId="{0FD380E8-0D0B-4E84-A234-D8784E2B37F5}"/>
          </ac:spMkLst>
        </pc:spChg>
        <pc:spChg chg="add del">
          <ac:chgData name="晏 承言" userId="563a32eb6e1e1e1b" providerId="LiveId" clId="{18115916-586D-4A15-85B1-F95FD4D9E35D}" dt="2019-06-11T15:23:57.874" v="1973"/>
          <ac:spMkLst>
            <pc:docMk/>
            <pc:sldMk cId="3076049547" sldId="260"/>
            <ac:spMk id="14" creationId="{02977C9B-BDE7-4B5D-A6B4-E0D562A166EA}"/>
          </ac:spMkLst>
        </pc:spChg>
        <pc:spChg chg="add del">
          <ac:chgData name="晏 承言" userId="563a32eb6e1e1e1b" providerId="LiveId" clId="{18115916-586D-4A15-85B1-F95FD4D9E35D}" dt="2019-06-11T15:23:57.874" v="1973"/>
          <ac:spMkLst>
            <pc:docMk/>
            <pc:sldMk cId="3076049547" sldId="260"/>
            <ac:spMk id="15" creationId="{49F44825-4057-4570-8140-B2FB29773C35}"/>
          </ac:spMkLst>
        </pc:spChg>
        <pc:spChg chg="add del">
          <ac:chgData name="晏 承言" userId="563a32eb6e1e1e1b" providerId="LiveId" clId="{18115916-586D-4A15-85B1-F95FD4D9E35D}" dt="2019-06-11T15:23:57.874" v="1973"/>
          <ac:spMkLst>
            <pc:docMk/>
            <pc:sldMk cId="3076049547" sldId="260"/>
            <ac:spMk id="16" creationId="{783818CE-3EBA-460B-8AE9-E7E851145376}"/>
          </ac:spMkLst>
        </pc:spChg>
        <pc:spChg chg="add del">
          <ac:chgData name="晏 承言" userId="563a32eb6e1e1e1b" providerId="LiveId" clId="{18115916-586D-4A15-85B1-F95FD4D9E35D}" dt="2019-06-11T15:23:57.874" v="1973"/>
          <ac:spMkLst>
            <pc:docMk/>
            <pc:sldMk cId="3076049547" sldId="260"/>
            <ac:spMk id="17" creationId="{3ADC78EF-17A7-4349-B3B6-7AEF3E85A30B}"/>
          </ac:spMkLst>
        </pc:spChg>
        <pc:spChg chg="add del">
          <ac:chgData name="晏 承言" userId="563a32eb6e1e1e1b" providerId="LiveId" clId="{18115916-586D-4A15-85B1-F95FD4D9E35D}" dt="2019-06-11T15:23:57.874" v="1973"/>
          <ac:spMkLst>
            <pc:docMk/>
            <pc:sldMk cId="3076049547" sldId="260"/>
            <ac:spMk id="18" creationId="{E05F4D81-4023-4801-9C16-90B061EDD360}"/>
          </ac:spMkLst>
        </pc:spChg>
        <pc:spChg chg="add del">
          <ac:chgData name="晏 承言" userId="563a32eb6e1e1e1b" providerId="LiveId" clId="{18115916-586D-4A15-85B1-F95FD4D9E35D}" dt="2019-06-11T15:23:57.874" v="1973"/>
          <ac:spMkLst>
            <pc:docMk/>
            <pc:sldMk cId="3076049547" sldId="260"/>
            <ac:spMk id="19" creationId="{AC3CF35D-E150-4C83-98EF-B22CACD42119}"/>
          </ac:spMkLst>
        </pc:spChg>
        <pc:spChg chg="add del">
          <ac:chgData name="晏 承言" userId="563a32eb6e1e1e1b" providerId="LiveId" clId="{18115916-586D-4A15-85B1-F95FD4D9E35D}" dt="2019-06-11T15:23:57.874" v="1973"/>
          <ac:spMkLst>
            <pc:docMk/>
            <pc:sldMk cId="3076049547" sldId="260"/>
            <ac:spMk id="20" creationId="{482B3A47-4E49-4075-B3E1-80986C8F192A}"/>
          </ac:spMkLst>
        </pc:spChg>
        <pc:spChg chg="mod">
          <ac:chgData name="晏 承言" userId="563a32eb6e1e1e1b" providerId="LiveId" clId="{18115916-586D-4A15-85B1-F95FD4D9E35D}" dt="2019-06-11T15:37:54.284" v="2207" actId="1037"/>
          <ac:spMkLst>
            <pc:docMk/>
            <pc:sldMk cId="3076049547" sldId="260"/>
            <ac:spMk id="21" creationId="{C84F1A9E-F894-4454-9FA9-A377089686C7}"/>
          </ac:spMkLst>
        </pc:spChg>
        <pc:spChg chg="add del">
          <ac:chgData name="晏 承言" userId="563a32eb6e1e1e1b" providerId="LiveId" clId="{18115916-586D-4A15-85B1-F95FD4D9E35D}" dt="2019-06-11T15:23:57.874" v="1973"/>
          <ac:spMkLst>
            <pc:docMk/>
            <pc:sldMk cId="3076049547" sldId="260"/>
            <ac:spMk id="22" creationId="{66E3938D-E77D-4692-8DA2-E1457FDB9B09}"/>
          </ac:spMkLst>
        </pc:spChg>
        <pc:spChg chg="add del">
          <ac:chgData name="晏 承言" userId="563a32eb6e1e1e1b" providerId="LiveId" clId="{18115916-586D-4A15-85B1-F95FD4D9E35D}" dt="2019-06-11T15:23:57.874" v="1973"/>
          <ac:spMkLst>
            <pc:docMk/>
            <pc:sldMk cId="3076049547" sldId="260"/>
            <ac:spMk id="23" creationId="{4932617A-0D3B-49E2-9AAB-CA6E202AE7F0}"/>
          </ac:spMkLst>
        </pc:spChg>
        <pc:spChg chg="add del">
          <ac:chgData name="晏 承言" userId="563a32eb6e1e1e1b" providerId="LiveId" clId="{18115916-586D-4A15-85B1-F95FD4D9E35D}" dt="2019-06-11T15:23:57.874" v="1973"/>
          <ac:spMkLst>
            <pc:docMk/>
            <pc:sldMk cId="3076049547" sldId="260"/>
            <ac:spMk id="24" creationId="{DD111882-D4B6-4913-8691-DF8DCC88ADE5}"/>
          </ac:spMkLst>
        </pc:spChg>
        <pc:spChg chg="add del mod">
          <ac:chgData name="晏 承言" userId="563a32eb6e1e1e1b" providerId="LiveId" clId="{18115916-586D-4A15-85B1-F95FD4D9E35D}" dt="2019-06-11T15:29:04.818" v="1977" actId="931"/>
          <ac:spMkLst>
            <pc:docMk/>
            <pc:sldMk cId="3076049547" sldId="260"/>
            <ac:spMk id="26" creationId="{3B5305AA-26BC-49BF-89F0-3FD07D2ADE26}"/>
          </ac:spMkLst>
        </pc:spChg>
        <pc:spChg chg="add del">
          <ac:chgData name="晏 承言" userId="563a32eb6e1e1e1b" providerId="LiveId" clId="{18115916-586D-4A15-85B1-F95FD4D9E35D}" dt="2019-06-11T15:24:06.076" v="1976"/>
          <ac:spMkLst>
            <pc:docMk/>
            <pc:sldMk cId="3076049547" sldId="260"/>
            <ac:spMk id="27" creationId="{F6701F3B-D38F-4751-AC11-6CDE7F8D9093}"/>
          </ac:spMkLst>
        </pc:spChg>
        <pc:spChg chg="add del">
          <ac:chgData name="晏 承言" userId="563a32eb6e1e1e1b" providerId="LiveId" clId="{18115916-586D-4A15-85B1-F95FD4D9E35D}" dt="2019-06-11T15:24:06.076" v="1976"/>
          <ac:spMkLst>
            <pc:docMk/>
            <pc:sldMk cId="3076049547" sldId="260"/>
            <ac:spMk id="28" creationId="{4017B29E-5FCC-4919-A31E-00725F29B1A9}"/>
          </ac:spMkLst>
        </pc:spChg>
        <pc:spChg chg="add del">
          <ac:chgData name="晏 承言" userId="563a32eb6e1e1e1b" providerId="LiveId" clId="{18115916-586D-4A15-85B1-F95FD4D9E35D}" dt="2019-06-11T15:24:06.076" v="1976"/>
          <ac:spMkLst>
            <pc:docMk/>
            <pc:sldMk cId="3076049547" sldId="260"/>
            <ac:spMk id="29" creationId="{3BEADD91-A7DD-481D-8392-715246286CF5}"/>
          </ac:spMkLst>
        </pc:spChg>
        <pc:spChg chg="add del">
          <ac:chgData name="晏 承言" userId="563a32eb6e1e1e1b" providerId="LiveId" clId="{18115916-586D-4A15-85B1-F95FD4D9E35D}" dt="2019-06-11T15:24:06.076" v="1976"/>
          <ac:spMkLst>
            <pc:docMk/>
            <pc:sldMk cId="3076049547" sldId="260"/>
            <ac:spMk id="30" creationId="{0323144E-CBAA-4295-8EA2-DFBEC21656C5}"/>
          </ac:spMkLst>
        </pc:spChg>
        <pc:spChg chg="add del">
          <ac:chgData name="晏 承言" userId="563a32eb6e1e1e1b" providerId="LiveId" clId="{18115916-586D-4A15-85B1-F95FD4D9E35D}" dt="2019-06-11T15:24:06.076" v="1976"/>
          <ac:spMkLst>
            <pc:docMk/>
            <pc:sldMk cId="3076049547" sldId="260"/>
            <ac:spMk id="31" creationId="{B587E907-FDE7-40BB-85D9-EA0F754F3DC9}"/>
          </ac:spMkLst>
        </pc:spChg>
        <pc:spChg chg="add del">
          <ac:chgData name="晏 承言" userId="563a32eb6e1e1e1b" providerId="LiveId" clId="{18115916-586D-4A15-85B1-F95FD4D9E35D}" dt="2019-06-11T15:24:06.076" v="1976"/>
          <ac:spMkLst>
            <pc:docMk/>
            <pc:sldMk cId="3076049547" sldId="260"/>
            <ac:spMk id="32" creationId="{980CB2E8-9680-4839-B8D8-E4172CFAE8E4}"/>
          </ac:spMkLst>
        </pc:spChg>
        <pc:spChg chg="mod">
          <ac:chgData name="晏 承言" userId="563a32eb6e1e1e1b" providerId="LiveId" clId="{18115916-586D-4A15-85B1-F95FD4D9E35D}" dt="2019-06-11T15:37:46.310" v="2200" actId="1035"/>
          <ac:spMkLst>
            <pc:docMk/>
            <pc:sldMk cId="3076049547" sldId="260"/>
            <ac:spMk id="33" creationId="{F6690CF9-F651-40D6-BF0F-FEA2705D016C}"/>
          </ac:spMkLst>
        </pc:spChg>
        <pc:spChg chg="mod">
          <ac:chgData name="晏 承言" userId="563a32eb6e1e1e1b" providerId="LiveId" clId="{18115916-586D-4A15-85B1-F95FD4D9E35D}" dt="2019-06-11T15:37:46.310" v="2200" actId="1035"/>
          <ac:spMkLst>
            <pc:docMk/>
            <pc:sldMk cId="3076049547" sldId="260"/>
            <ac:spMk id="34" creationId="{34F30DAD-F544-4EE9-B876-0FED1CD4C7BA}"/>
          </ac:spMkLst>
        </pc:spChg>
        <pc:spChg chg="add del">
          <ac:chgData name="晏 承言" userId="563a32eb6e1e1e1b" providerId="LiveId" clId="{18115916-586D-4A15-85B1-F95FD4D9E35D}" dt="2019-06-11T15:24:06.076" v="1976"/>
          <ac:spMkLst>
            <pc:docMk/>
            <pc:sldMk cId="3076049547" sldId="260"/>
            <ac:spMk id="35" creationId="{227F7283-9547-4CB8-8903-6CA2EC37949D}"/>
          </ac:spMkLst>
        </pc:spChg>
        <pc:spChg chg="add del">
          <ac:chgData name="晏 承言" userId="563a32eb6e1e1e1b" providerId="LiveId" clId="{18115916-586D-4A15-85B1-F95FD4D9E35D}" dt="2019-06-11T15:24:06.076" v="1976"/>
          <ac:spMkLst>
            <pc:docMk/>
            <pc:sldMk cId="3076049547" sldId="260"/>
            <ac:spMk id="36" creationId="{FE7905A3-C786-45CF-853F-344DB0F6F3A5}"/>
          </ac:spMkLst>
        </pc:spChg>
        <pc:spChg chg="add del">
          <ac:chgData name="晏 承言" userId="563a32eb6e1e1e1b" providerId="LiveId" clId="{18115916-586D-4A15-85B1-F95FD4D9E35D}" dt="2019-06-11T15:24:06.076" v="1976"/>
          <ac:spMkLst>
            <pc:docMk/>
            <pc:sldMk cId="3076049547" sldId="260"/>
            <ac:spMk id="37" creationId="{1988BF53-E715-4E63-AF41-D631615A382F}"/>
          </ac:spMkLst>
        </pc:spChg>
        <pc:spChg chg="add del">
          <ac:chgData name="晏 承言" userId="563a32eb6e1e1e1b" providerId="LiveId" clId="{18115916-586D-4A15-85B1-F95FD4D9E35D}" dt="2019-06-11T15:24:06.076" v="1976"/>
          <ac:spMkLst>
            <pc:docMk/>
            <pc:sldMk cId="3076049547" sldId="260"/>
            <ac:spMk id="38" creationId="{F5F05C37-1A46-4102-BB40-27B886CBFCA7}"/>
          </ac:spMkLst>
        </pc:spChg>
        <pc:spChg chg="add del">
          <ac:chgData name="晏 承言" userId="563a32eb6e1e1e1b" providerId="LiveId" clId="{18115916-586D-4A15-85B1-F95FD4D9E35D}" dt="2019-06-11T15:24:06.076" v="1976"/>
          <ac:spMkLst>
            <pc:docMk/>
            <pc:sldMk cId="3076049547" sldId="260"/>
            <ac:spMk id="39" creationId="{A1D133A8-3A98-4F2F-86D8-2F76139F27F7}"/>
          </ac:spMkLst>
        </pc:spChg>
        <pc:spChg chg="add del">
          <ac:chgData name="晏 承言" userId="563a32eb6e1e1e1b" providerId="LiveId" clId="{18115916-586D-4A15-85B1-F95FD4D9E35D}" dt="2019-06-11T15:24:06.076" v="1976"/>
          <ac:spMkLst>
            <pc:docMk/>
            <pc:sldMk cId="3076049547" sldId="260"/>
            <ac:spMk id="40" creationId="{DB59BB56-C843-4E73-BF4B-A2574FD2BB19}"/>
          </ac:spMkLst>
        </pc:spChg>
        <pc:spChg chg="add del">
          <ac:chgData name="晏 承言" userId="563a32eb6e1e1e1b" providerId="LiveId" clId="{18115916-586D-4A15-85B1-F95FD4D9E35D}" dt="2019-06-11T15:24:06.076" v="1976"/>
          <ac:spMkLst>
            <pc:docMk/>
            <pc:sldMk cId="3076049547" sldId="260"/>
            <ac:spMk id="41" creationId="{3DB4304E-A34C-43BA-90FB-87CE2DFC2FC8}"/>
          </ac:spMkLst>
        </pc:spChg>
        <pc:spChg chg="add del">
          <ac:chgData name="晏 承言" userId="563a32eb6e1e1e1b" providerId="LiveId" clId="{18115916-586D-4A15-85B1-F95FD4D9E35D}" dt="2019-06-11T15:24:06.076" v="1976"/>
          <ac:spMkLst>
            <pc:docMk/>
            <pc:sldMk cId="3076049547" sldId="260"/>
            <ac:spMk id="42" creationId="{08CE609C-3390-4905-BE24-AF63F6DDF9A6}"/>
          </ac:spMkLst>
        </pc:spChg>
        <pc:spChg chg="add del">
          <ac:chgData name="晏 承言" userId="563a32eb6e1e1e1b" providerId="LiveId" clId="{18115916-586D-4A15-85B1-F95FD4D9E35D}" dt="2019-06-11T15:24:06.076" v="1976"/>
          <ac:spMkLst>
            <pc:docMk/>
            <pc:sldMk cId="3076049547" sldId="260"/>
            <ac:spMk id="43" creationId="{E317432D-D0BB-4824-A779-D70A17682912}"/>
          </ac:spMkLst>
        </pc:spChg>
        <pc:spChg chg="add del">
          <ac:chgData name="晏 承言" userId="563a32eb6e1e1e1b" providerId="LiveId" clId="{18115916-586D-4A15-85B1-F95FD4D9E35D}" dt="2019-06-11T15:24:06.076" v="1976"/>
          <ac:spMkLst>
            <pc:docMk/>
            <pc:sldMk cId="3076049547" sldId="260"/>
            <ac:spMk id="44" creationId="{24B77A95-92D9-44C3-BD14-65D0D50181D0}"/>
          </ac:spMkLst>
        </pc:spChg>
        <pc:spChg chg="add del">
          <ac:chgData name="晏 承言" userId="563a32eb6e1e1e1b" providerId="LiveId" clId="{18115916-586D-4A15-85B1-F95FD4D9E35D}" dt="2019-06-11T15:24:06.076" v="1976"/>
          <ac:spMkLst>
            <pc:docMk/>
            <pc:sldMk cId="3076049547" sldId="260"/>
            <ac:spMk id="45" creationId="{C9CA3D8D-067B-407A-9DC4-6E669B90601D}"/>
          </ac:spMkLst>
        </pc:spChg>
        <pc:spChg chg="add del">
          <ac:chgData name="晏 承言" userId="563a32eb6e1e1e1b" providerId="LiveId" clId="{18115916-586D-4A15-85B1-F95FD4D9E35D}" dt="2019-06-11T15:24:06.076" v="1976"/>
          <ac:spMkLst>
            <pc:docMk/>
            <pc:sldMk cId="3076049547" sldId="260"/>
            <ac:spMk id="46" creationId="{A29F31FE-AFCC-4BA1-AB32-B9C0EBF75B30}"/>
          </ac:spMkLst>
        </pc:spChg>
        <pc:spChg chg="add del">
          <ac:chgData name="晏 承言" userId="563a32eb6e1e1e1b" providerId="LiveId" clId="{18115916-586D-4A15-85B1-F95FD4D9E35D}" dt="2019-06-11T15:24:06.076" v="1976"/>
          <ac:spMkLst>
            <pc:docMk/>
            <pc:sldMk cId="3076049547" sldId="260"/>
            <ac:spMk id="47" creationId="{F1E128CB-DC50-4265-B2A1-93C3611501DF}"/>
          </ac:spMkLst>
        </pc:spChg>
        <pc:spChg chg="add del">
          <ac:chgData name="晏 承言" userId="563a32eb6e1e1e1b" providerId="LiveId" clId="{18115916-586D-4A15-85B1-F95FD4D9E35D}" dt="2019-06-11T15:24:06.076" v="1976"/>
          <ac:spMkLst>
            <pc:docMk/>
            <pc:sldMk cId="3076049547" sldId="260"/>
            <ac:spMk id="48" creationId="{6D1A4CB2-C3F8-45B4-ACE9-109BFC6E0BC2}"/>
          </ac:spMkLst>
        </pc:spChg>
        <pc:spChg chg="add del mod">
          <ac:chgData name="晏 承言" userId="563a32eb6e1e1e1b" providerId="LiveId" clId="{18115916-586D-4A15-85B1-F95FD4D9E35D}" dt="2019-06-11T15:29:37.580" v="1987" actId="931"/>
          <ac:spMkLst>
            <pc:docMk/>
            <pc:sldMk cId="3076049547" sldId="260"/>
            <ac:spMk id="52" creationId="{000721B3-2D06-44EA-AB39-24F98B72788A}"/>
          </ac:spMkLst>
        </pc:spChg>
        <pc:picChg chg="del">
          <ac:chgData name="晏 承言" userId="563a32eb6e1e1e1b" providerId="LiveId" clId="{18115916-586D-4A15-85B1-F95FD4D9E35D}" dt="2019-06-11T15:23:59.630" v="1974" actId="478"/>
          <ac:picMkLst>
            <pc:docMk/>
            <pc:sldMk cId="3076049547" sldId="260"/>
            <ac:picMk id="6" creationId="{E852FE90-E7C4-4A8E-850F-024B41E5C3AA}"/>
          </ac:picMkLst>
        </pc:picChg>
        <pc:picChg chg="add del mod">
          <ac:chgData name="晏 承言" userId="563a32eb6e1e1e1b" providerId="LiveId" clId="{18115916-586D-4A15-85B1-F95FD4D9E35D}" dt="2019-06-11T15:29:25.344" v="1984" actId="478"/>
          <ac:picMkLst>
            <pc:docMk/>
            <pc:sldMk cId="3076049547" sldId="260"/>
            <ac:picMk id="50" creationId="{64CA1282-964B-4BB9-BBE4-7608E06B5441}"/>
          </ac:picMkLst>
        </pc:picChg>
        <pc:picChg chg="add mod">
          <ac:chgData name="晏 承言" userId="563a32eb6e1e1e1b" providerId="LiveId" clId="{18115916-586D-4A15-85B1-F95FD4D9E35D}" dt="2019-06-11T15:37:46.310" v="2200" actId="1035"/>
          <ac:picMkLst>
            <pc:docMk/>
            <pc:sldMk cId="3076049547" sldId="260"/>
            <ac:picMk id="54" creationId="{C80D31C9-E199-4185-89FD-C2478A036BB3}"/>
          </ac:picMkLst>
        </pc:picChg>
        <pc:picChg chg="add mod">
          <ac:chgData name="晏 承言" userId="563a32eb6e1e1e1b" providerId="LiveId" clId="{18115916-586D-4A15-85B1-F95FD4D9E35D}" dt="2019-06-11T15:37:46.310" v="2200" actId="1035"/>
          <ac:picMkLst>
            <pc:docMk/>
            <pc:sldMk cId="3076049547" sldId="260"/>
            <ac:picMk id="56" creationId="{24E0BC1F-38B3-4A92-9244-B5E711427CD1}"/>
          </ac:picMkLst>
        </pc:picChg>
        <pc:picChg chg="add mod">
          <ac:chgData name="晏 承言" userId="563a32eb6e1e1e1b" providerId="LiveId" clId="{18115916-586D-4A15-85B1-F95FD4D9E35D}" dt="2019-06-11T15:37:46.310" v="2200" actId="1035"/>
          <ac:picMkLst>
            <pc:docMk/>
            <pc:sldMk cId="3076049547" sldId="260"/>
            <ac:picMk id="58" creationId="{1BFD703B-C1D6-4972-BA15-C37A1C521793}"/>
          </ac:picMkLst>
        </pc:picChg>
        <pc:picChg chg="add mod">
          <ac:chgData name="晏 承言" userId="563a32eb6e1e1e1b" providerId="LiveId" clId="{18115916-586D-4A15-85B1-F95FD4D9E35D}" dt="2019-06-11T15:37:46.310" v="2200" actId="1035"/>
          <ac:picMkLst>
            <pc:docMk/>
            <pc:sldMk cId="3076049547" sldId="260"/>
            <ac:picMk id="60" creationId="{DD9BCD5A-1EF4-47C5-B836-D51450DAC2B1}"/>
          </ac:picMkLst>
        </pc:picChg>
        <pc:picChg chg="add mod">
          <ac:chgData name="晏 承言" userId="563a32eb6e1e1e1b" providerId="LiveId" clId="{18115916-586D-4A15-85B1-F95FD4D9E35D}" dt="2019-06-11T15:37:46.310" v="2200" actId="1035"/>
          <ac:picMkLst>
            <pc:docMk/>
            <pc:sldMk cId="3076049547" sldId="260"/>
            <ac:picMk id="62" creationId="{2F31ED7E-F5F5-46DE-A7C8-EA9C6938C4EC}"/>
          </ac:picMkLst>
        </pc:picChg>
        <pc:picChg chg="add mod">
          <ac:chgData name="晏 承言" userId="563a32eb6e1e1e1b" providerId="LiveId" clId="{18115916-586D-4A15-85B1-F95FD4D9E35D}" dt="2019-06-11T15:37:46.310" v="2200" actId="1035"/>
          <ac:picMkLst>
            <pc:docMk/>
            <pc:sldMk cId="3076049547" sldId="260"/>
            <ac:picMk id="1024" creationId="{60C7B472-219B-4252-BF66-6B1C7F1FBE54}"/>
          </ac:picMkLst>
        </pc:picChg>
        <pc:picChg chg="add del">
          <ac:chgData name="晏 承言" userId="563a32eb6e1e1e1b" providerId="LiveId" clId="{18115916-586D-4A15-85B1-F95FD4D9E35D}" dt="2019-06-11T15:23:57.874" v="1973"/>
          <ac:picMkLst>
            <pc:docMk/>
            <pc:sldMk cId="3076049547" sldId="260"/>
            <ac:picMk id="1025" creationId="{5FA316F5-A854-4508-8A38-C8F5B4DF642E}"/>
          </ac:picMkLst>
        </pc:picChg>
        <pc:picChg chg="add del">
          <ac:chgData name="晏 承言" userId="563a32eb6e1e1e1b" providerId="LiveId" clId="{18115916-586D-4A15-85B1-F95FD4D9E35D}" dt="2019-06-11T15:23:57.874" v="1973"/>
          <ac:picMkLst>
            <pc:docMk/>
            <pc:sldMk cId="3076049547" sldId="260"/>
            <ac:picMk id="1026" creationId="{EE73D8D8-F52F-498D-8E5F-70B228501610}"/>
          </ac:picMkLst>
        </pc:picChg>
        <pc:picChg chg="add del">
          <ac:chgData name="晏 承言" userId="563a32eb6e1e1e1b" providerId="LiveId" clId="{18115916-586D-4A15-85B1-F95FD4D9E35D}" dt="2019-06-11T15:23:57.874" v="1973"/>
          <ac:picMkLst>
            <pc:docMk/>
            <pc:sldMk cId="3076049547" sldId="260"/>
            <ac:picMk id="1027" creationId="{287FA6D0-20AE-4312-B7AE-CB3C97E5ED07}"/>
          </ac:picMkLst>
        </pc:picChg>
        <pc:picChg chg="add del">
          <ac:chgData name="晏 承言" userId="563a32eb6e1e1e1b" providerId="LiveId" clId="{18115916-586D-4A15-85B1-F95FD4D9E35D}" dt="2019-06-11T15:23:57.874" v="1973"/>
          <ac:picMkLst>
            <pc:docMk/>
            <pc:sldMk cId="3076049547" sldId="260"/>
            <ac:picMk id="1028" creationId="{41BB5581-85E9-4012-BF8F-5689FE346ED3}"/>
          </ac:picMkLst>
        </pc:picChg>
        <pc:picChg chg="add del">
          <ac:chgData name="晏 承言" userId="563a32eb6e1e1e1b" providerId="LiveId" clId="{18115916-586D-4A15-85B1-F95FD4D9E35D}" dt="2019-06-11T15:23:57.874" v="1973"/>
          <ac:picMkLst>
            <pc:docMk/>
            <pc:sldMk cId="3076049547" sldId="260"/>
            <ac:picMk id="1029" creationId="{73B81C8E-0CC3-4A72-A4A6-288678BAF5A5}"/>
          </ac:picMkLst>
        </pc:picChg>
        <pc:picChg chg="add del">
          <ac:chgData name="晏 承言" userId="563a32eb6e1e1e1b" providerId="LiveId" clId="{18115916-586D-4A15-85B1-F95FD4D9E35D}" dt="2019-06-11T15:23:57.874" v="1973"/>
          <ac:picMkLst>
            <pc:docMk/>
            <pc:sldMk cId="3076049547" sldId="260"/>
            <ac:picMk id="1030" creationId="{F5FD8DBA-4821-4FFB-92D7-5C9854DC87F7}"/>
          </ac:picMkLst>
        </pc:picChg>
        <pc:picChg chg="add del">
          <ac:chgData name="晏 承言" userId="563a32eb6e1e1e1b" providerId="LiveId" clId="{18115916-586D-4A15-85B1-F95FD4D9E35D}" dt="2019-06-11T15:23:57.874" v="1973"/>
          <ac:picMkLst>
            <pc:docMk/>
            <pc:sldMk cId="3076049547" sldId="260"/>
            <ac:picMk id="1031" creationId="{397353A4-B775-4A07-B4D6-C9A188E9D02F}"/>
          </ac:picMkLst>
        </pc:picChg>
        <pc:picChg chg="add del">
          <ac:chgData name="晏 承言" userId="563a32eb6e1e1e1b" providerId="LiveId" clId="{18115916-586D-4A15-85B1-F95FD4D9E35D}" dt="2019-06-11T15:23:57.874" v="1973"/>
          <ac:picMkLst>
            <pc:docMk/>
            <pc:sldMk cId="3076049547" sldId="260"/>
            <ac:picMk id="1032" creationId="{CF3589E6-5F33-4110-8078-4E9F05A643D0}"/>
          </ac:picMkLst>
        </pc:picChg>
        <pc:picChg chg="add del">
          <ac:chgData name="晏 承言" userId="563a32eb6e1e1e1b" providerId="LiveId" clId="{18115916-586D-4A15-85B1-F95FD4D9E35D}" dt="2019-06-11T15:23:57.874" v="1973"/>
          <ac:picMkLst>
            <pc:docMk/>
            <pc:sldMk cId="3076049547" sldId="260"/>
            <ac:picMk id="1033" creationId="{2116EE59-32CA-4170-B66C-F4A1B106C759}"/>
          </ac:picMkLst>
        </pc:picChg>
        <pc:picChg chg="add del">
          <ac:chgData name="晏 承言" userId="563a32eb6e1e1e1b" providerId="LiveId" clId="{18115916-586D-4A15-85B1-F95FD4D9E35D}" dt="2019-06-11T15:23:57.874" v="1973"/>
          <ac:picMkLst>
            <pc:docMk/>
            <pc:sldMk cId="3076049547" sldId="260"/>
            <ac:picMk id="1034" creationId="{F3B0BB46-4D6F-4704-A8AC-DE62FF4B5945}"/>
          </ac:picMkLst>
        </pc:picChg>
        <pc:picChg chg="add del">
          <ac:chgData name="晏 承言" userId="563a32eb6e1e1e1b" providerId="LiveId" clId="{18115916-586D-4A15-85B1-F95FD4D9E35D}" dt="2019-06-11T15:23:57.874" v="1973"/>
          <ac:picMkLst>
            <pc:docMk/>
            <pc:sldMk cId="3076049547" sldId="260"/>
            <ac:picMk id="1035" creationId="{92244B31-B96D-49E0-BA70-BB92726598A5}"/>
          </ac:picMkLst>
        </pc:picChg>
        <pc:picChg chg="add del">
          <ac:chgData name="晏 承言" userId="563a32eb6e1e1e1b" providerId="LiveId" clId="{18115916-586D-4A15-85B1-F95FD4D9E35D}" dt="2019-06-11T15:23:57.874" v="1973"/>
          <ac:picMkLst>
            <pc:docMk/>
            <pc:sldMk cId="3076049547" sldId="260"/>
            <ac:picMk id="1036" creationId="{1DE49679-70FC-42C4-8600-2C4FEB39C243}"/>
          </ac:picMkLst>
        </pc:picChg>
        <pc:picChg chg="add del">
          <ac:chgData name="晏 承言" userId="563a32eb6e1e1e1b" providerId="LiveId" clId="{18115916-586D-4A15-85B1-F95FD4D9E35D}" dt="2019-06-11T15:23:57.874" v="1973"/>
          <ac:picMkLst>
            <pc:docMk/>
            <pc:sldMk cId="3076049547" sldId="260"/>
            <ac:picMk id="1037" creationId="{AC9DE197-C746-4CB3-BDEE-0950000AAF3B}"/>
          </ac:picMkLst>
        </pc:picChg>
        <pc:picChg chg="add del">
          <ac:chgData name="晏 承言" userId="563a32eb6e1e1e1b" providerId="LiveId" clId="{18115916-586D-4A15-85B1-F95FD4D9E35D}" dt="2019-06-11T15:23:57.874" v="1973"/>
          <ac:picMkLst>
            <pc:docMk/>
            <pc:sldMk cId="3076049547" sldId="260"/>
            <ac:picMk id="1038" creationId="{B566E208-F2E1-415A-9319-B655BF51D4B2}"/>
          </ac:picMkLst>
        </pc:picChg>
        <pc:picChg chg="add del">
          <ac:chgData name="晏 承言" userId="563a32eb6e1e1e1b" providerId="LiveId" clId="{18115916-586D-4A15-85B1-F95FD4D9E35D}" dt="2019-06-11T15:23:57.874" v="1973"/>
          <ac:picMkLst>
            <pc:docMk/>
            <pc:sldMk cId="3076049547" sldId="260"/>
            <ac:picMk id="1039" creationId="{76010752-7054-4A9D-93D6-04E7E3E96451}"/>
          </ac:picMkLst>
        </pc:picChg>
        <pc:picChg chg="add del">
          <ac:chgData name="晏 承言" userId="563a32eb6e1e1e1b" providerId="LiveId" clId="{18115916-586D-4A15-85B1-F95FD4D9E35D}" dt="2019-06-11T15:23:57.874" v="1973"/>
          <ac:picMkLst>
            <pc:docMk/>
            <pc:sldMk cId="3076049547" sldId="260"/>
            <ac:picMk id="1040" creationId="{92C41706-B1B8-49DF-B8F9-118A7875E615}"/>
          </ac:picMkLst>
        </pc:picChg>
        <pc:picChg chg="add del">
          <ac:chgData name="晏 承言" userId="563a32eb6e1e1e1b" providerId="LiveId" clId="{18115916-586D-4A15-85B1-F95FD4D9E35D}" dt="2019-06-11T15:23:57.874" v="1973"/>
          <ac:picMkLst>
            <pc:docMk/>
            <pc:sldMk cId="3076049547" sldId="260"/>
            <ac:picMk id="1041" creationId="{7E9E0FA1-0F2E-4B5F-9413-F43272DCDB14}"/>
          </ac:picMkLst>
        </pc:picChg>
        <pc:picChg chg="add del">
          <ac:chgData name="晏 承言" userId="563a32eb6e1e1e1b" providerId="LiveId" clId="{18115916-586D-4A15-85B1-F95FD4D9E35D}" dt="2019-06-11T15:23:57.874" v="1973"/>
          <ac:picMkLst>
            <pc:docMk/>
            <pc:sldMk cId="3076049547" sldId="260"/>
            <ac:picMk id="1042" creationId="{32245DBB-73F4-44AE-A8D2-2E37EA675571}"/>
          </ac:picMkLst>
        </pc:picChg>
        <pc:picChg chg="add del">
          <ac:chgData name="晏 承言" userId="563a32eb6e1e1e1b" providerId="LiveId" clId="{18115916-586D-4A15-85B1-F95FD4D9E35D}" dt="2019-06-11T15:23:57.874" v="1973"/>
          <ac:picMkLst>
            <pc:docMk/>
            <pc:sldMk cId="3076049547" sldId="260"/>
            <ac:picMk id="1043" creationId="{B6306AA8-AB78-48B2-805E-9F0AAAAFC135}"/>
          </ac:picMkLst>
        </pc:picChg>
        <pc:picChg chg="add del">
          <ac:chgData name="晏 承言" userId="563a32eb6e1e1e1b" providerId="LiveId" clId="{18115916-586D-4A15-85B1-F95FD4D9E35D}" dt="2019-06-11T15:23:57.874" v="1973"/>
          <ac:picMkLst>
            <pc:docMk/>
            <pc:sldMk cId="3076049547" sldId="260"/>
            <ac:picMk id="1044" creationId="{88798353-0702-449F-9467-749E454E1A65}"/>
          </ac:picMkLst>
        </pc:picChg>
        <pc:picChg chg="add mod">
          <ac:chgData name="晏 承言" userId="563a32eb6e1e1e1b" providerId="LiveId" clId="{18115916-586D-4A15-85B1-F95FD4D9E35D}" dt="2019-06-11T15:37:46.310" v="2200" actId="1035"/>
          <ac:picMkLst>
            <pc:docMk/>
            <pc:sldMk cId="3076049547" sldId="260"/>
            <ac:picMk id="1046" creationId="{3AAD4CFB-D7C0-4EFF-A966-61196708A870}"/>
          </ac:picMkLst>
        </pc:picChg>
        <pc:picChg chg="add mod">
          <ac:chgData name="晏 承言" userId="563a32eb6e1e1e1b" providerId="LiveId" clId="{18115916-586D-4A15-85B1-F95FD4D9E35D}" dt="2019-06-11T15:37:46.310" v="2200" actId="1035"/>
          <ac:picMkLst>
            <pc:docMk/>
            <pc:sldMk cId="3076049547" sldId="260"/>
            <ac:picMk id="1048" creationId="{F76668B9-C1BA-43E9-B77F-738599802F96}"/>
          </ac:picMkLst>
        </pc:picChg>
        <pc:picChg chg="add mod">
          <ac:chgData name="晏 承言" userId="563a32eb6e1e1e1b" providerId="LiveId" clId="{18115916-586D-4A15-85B1-F95FD4D9E35D}" dt="2019-06-11T15:37:46.310" v="2200" actId="1035"/>
          <ac:picMkLst>
            <pc:docMk/>
            <pc:sldMk cId="3076049547" sldId="260"/>
            <ac:picMk id="1050" creationId="{E522EFEB-1BE0-4064-94EC-B4C11A66FB2B}"/>
          </ac:picMkLst>
        </pc:picChg>
        <pc:picChg chg="add mod">
          <ac:chgData name="晏 承言" userId="563a32eb6e1e1e1b" providerId="LiveId" clId="{18115916-586D-4A15-85B1-F95FD4D9E35D}" dt="2019-06-11T15:37:46.310" v="2200" actId="1035"/>
          <ac:picMkLst>
            <pc:docMk/>
            <pc:sldMk cId="3076049547" sldId="260"/>
            <ac:picMk id="1052" creationId="{4BAB02F5-2CB1-4841-BEB0-3617EC837C9D}"/>
          </ac:picMkLst>
        </pc:picChg>
        <pc:picChg chg="add mod">
          <ac:chgData name="晏 承言" userId="563a32eb6e1e1e1b" providerId="LiveId" clId="{18115916-586D-4A15-85B1-F95FD4D9E35D}" dt="2019-06-11T15:37:46.310" v="2200" actId="1035"/>
          <ac:picMkLst>
            <pc:docMk/>
            <pc:sldMk cId="3076049547" sldId="260"/>
            <ac:picMk id="1054" creationId="{85047846-378B-474C-9069-1797A3EFF333}"/>
          </ac:picMkLst>
        </pc:picChg>
        <pc:picChg chg="add mod">
          <ac:chgData name="晏 承言" userId="563a32eb6e1e1e1b" providerId="LiveId" clId="{18115916-586D-4A15-85B1-F95FD4D9E35D}" dt="2019-06-11T15:37:46.310" v="2200" actId="1035"/>
          <ac:picMkLst>
            <pc:docMk/>
            <pc:sldMk cId="3076049547" sldId="260"/>
            <ac:picMk id="1056" creationId="{EC029975-1993-47FC-8908-CFA514827D87}"/>
          </ac:picMkLst>
        </pc:picChg>
        <pc:picChg chg="add mod">
          <ac:chgData name="晏 承言" userId="563a32eb6e1e1e1b" providerId="LiveId" clId="{18115916-586D-4A15-85B1-F95FD4D9E35D}" dt="2019-06-11T15:37:46.310" v="2200" actId="1035"/>
          <ac:picMkLst>
            <pc:docMk/>
            <pc:sldMk cId="3076049547" sldId="260"/>
            <ac:picMk id="1058" creationId="{90A21117-A084-4195-8447-56DC295EAF7E}"/>
          </ac:picMkLst>
        </pc:picChg>
        <pc:picChg chg="add mod">
          <ac:chgData name="晏 承言" userId="563a32eb6e1e1e1b" providerId="LiveId" clId="{18115916-586D-4A15-85B1-F95FD4D9E35D}" dt="2019-06-11T15:37:46.310" v="2200" actId="1035"/>
          <ac:picMkLst>
            <pc:docMk/>
            <pc:sldMk cId="3076049547" sldId="260"/>
            <ac:picMk id="1060" creationId="{4D1BA488-C8D9-4679-97C9-E2309B526494}"/>
          </ac:picMkLst>
        </pc:picChg>
        <pc:picChg chg="add mod">
          <ac:chgData name="晏 承言" userId="563a32eb6e1e1e1b" providerId="LiveId" clId="{18115916-586D-4A15-85B1-F95FD4D9E35D}" dt="2019-06-11T15:37:46.310" v="2200" actId="1035"/>
          <ac:picMkLst>
            <pc:docMk/>
            <pc:sldMk cId="3076049547" sldId="260"/>
            <ac:picMk id="1062" creationId="{769AA7B1-4D87-4CE8-B15F-6713001A605D}"/>
          </ac:picMkLst>
        </pc:picChg>
        <pc:picChg chg="add mod">
          <ac:chgData name="晏 承言" userId="563a32eb6e1e1e1b" providerId="LiveId" clId="{18115916-586D-4A15-85B1-F95FD4D9E35D}" dt="2019-06-11T15:37:46.310" v="2200" actId="1035"/>
          <ac:picMkLst>
            <pc:docMk/>
            <pc:sldMk cId="3076049547" sldId="260"/>
            <ac:picMk id="1064" creationId="{16F129F6-AF22-4AF7-87BB-63A32761A801}"/>
          </ac:picMkLst>
        </pc:picChg>
        <pc:picChg chg="add del">
          <ac:chgData name="晏 承言" userId="563a32eb6e1e1e1b" providerId="LiveId" clId="{18115916-586D-4A15-85B1-F95FD4D9E35D}" dt="2019-06-11T15:24:06.076" v="1976"/>
          <ac:picMkLst>
            <pc:docMk/>
            <pc:sldMk cId="3076049547" sldId="260"/>
            <ac:picMk id="1065" creationId="{D7C03CDF-98D1-4CFC-99C8-DB0D4DDE002A}"/>
          </ac:picMkLst>
        </pc:picChg>
        <pc:picChg chg="add del">
          <ac:chgData name="晏 承言" userId="563a32eb6e1e1e1b" providerId="LiveId" clId="{18115916-586D-4A15-85B1-F95FD4D9E35D}" dt="2019-06-11T15:24:06.076" v="1976"/>
          <ac:picMkLst>
            <pc:docMk/>
            <pc:sldMk cId="3076049547" sldId="260"/>
            <ac:picMk id="1066" creationId="{47CAAAC9-CE89-4AA3-9BCA-7B0A869364EA}"/>
          </ac:picMkLst>
        </pc:picChg>
        <pc:picChg chg="add del">
          <ac:chgData name="晏 承言" userId="563a32eb6e1e1e1b" providerId="LiveId" clId="{18115916-586D-4A15-85B1-F95FD4D9E35D}" dt="2019-06-11T15:24:06.076" v="1976"/>
          <ac:picMkLst>
            <pc:docMk/>
            <pc:sldMk cId="3076049547" sldId="260"/>
            <ac:picMk id="1067" creationId="{6C955E3F-E612-4777-ACA6-1C145913EB3A}"/>
          </ac:picMkLst>
        </pc:picChg>
        <pc:picChg chg="add del">
          <ac:chgData name="晏 承言" userId="563a32eb6e1e1e1b" providerId="LiveId" clId="{18115916-586D-4A15-85B1-F95FD4D9E35D}" dt="2019-06-11T15:24:06.076" v="1976"/>
          <ac:picMkLst>
            <pc:docMk/>
            <pc:sldMk cId="3076049547" sldId="260"/>
            <ac:picMk id="1068" creationId="{B5247490-C97A-4CE5-8081-2E1E00E65556}"/>
          </ac:picMkLst>
        </pc:picChg>
        <pc:picChg chg="add del">
          <ac:chgData name="晏 承言" userId="563a32eb6e1e1e1b" providerId="LiveId" clId="{18115916-586D-4A15-85B1-F95FD4D9E35D}" dt="2019-06-11T15:24:06.076" v="1976"/>
          <ac:picMkLst>
            <pc:docMk/>
            <pc:sldMk cId="3076049547" sldId="260"/>
            <ac:picMk id="1069" creationId="{AD866E80-8FFD-4B70-9D79-A183238ECA86}"/>
          </ac:picMkLst>
        </pc:picChg>
        <pc:picChg chg="add del">
          <ac:chgData name="晏 承言" userId="563a32eb6e1e1e1b" providerId="LiveId" clId="{18115916-586D-4A15-85B1-F95FD4D9E35D}" dt="2019-06-11T15:24:06.076" v="1976"/>
          <ac:picMkLst>
            <pc:docMk/>
            <pc:sldMk cId="3076049547" sldId="260"/>
            <ac:picMk id="1070" creationId="{1D3A9FB8-EFB4-44B4-B675-98083579243A}"/>
          </ac:picMkLst>
        </pc:picChg>
        <pc:picChg chg="add del">
          <ac:chgData name="晏 承言" userId="563a32eb6e1e1e1b" providerId="LiveId" clId="{18115916-586D-4A15-85B1-F95FD4D9E35D}" dt="2019-06-11T15:24:06.076" v="1976"/>
          <ac:picMkLst>
            <pc:docMk/>
            <pc:sldMk cId="3076049547" sldId="260"/>
            <ac:picMk id="1071" creationId="{0FA0391D-3230-47A8-9A38-876C78098810}"/>
          </ac:picMkLst>
        </pc:picChg>
        <pc:picChg chg="add del">
          <ac:chgData name="晏 承言" userId="563a32eb6e1e1e1b" providerId="LiveId" clId="{18115916-586D-4A15-85B1-F95FD4D9E35D}" dt="2019-06-11T15:24:06.076" v="1976"/>
          <ac:picMkLst>
            <pc:docMk/>
            <pc:sldMk cId="3076049547" sldId="260"/>
            <ac:picMk id="1072" creationId="{F4E8EFD4-3FD5-41E5-9826-5FF08C0D5EC1}"/>
          </ac:picMkLst>
        </pc:picChg>
        <pc:picChg chg="add del">
          <ac:chgData name="晏 承言" userId="563a32eb6e1e1e1b" providerId="LiveId" clId="{18115916-586D-4A15-85B1-F95FD4D9E35D}" dt="2019-06-11T15:24:06.076" v="1976"/>
          <ac:picMkLst>
            <pc:docMk/>
            <pc:sldMk cId="3076049547" sldId="260"/>
            <ac:picMk id="1073" creationId="{44C2D6B4-71CD-412C-8D47-B3C03CADECE4}"/>
          </ac:picMkLst>
        </pc:picChg>
        <pc:picChg chg="add del">
          <ac:chgData name="晏 承言" userId="563a32eb6e1e1e1b" providerId="LiveId" clId="{18115916-586D-4A15-85B1-F95FD4D9E35D}" dt="2019-06-11T15:24:06.076" v="1976"/>
          <ac:picMkLst>
            <pc:docMk/>
            <pc:sldMk cId="3076049547" sldId="260"/>
            <ac:picMk id="1074" creationId="{98AF4886-004F-4D50-8CD3-C0C0B1F15EB4}"/>
          </ac:picMkLst>
        </pc:picChg>
        <pc:picChg chg="add del">
          <ac:chgData name="晏 承言" userId="563a32eb6e1e1e1b" providerId="LiveId" clId="{18115916-586D-4A15-85B1-F95FD4D9E35D}" dt="2019-06-11T15:24:06.076" v="1976"/>
          <ac:picMkLst>
            <pc:docMk/>
            <pc:sldMk cId="3076049547" sldId="260"/>
            <ac:picMk id="1075" creationId="{4E726BC9-4DDA-4B1E-BC45-B8D7DA5CAC31}"/>
          </ac:picMkLst>
        </pc:picChg>
        <pc:picChg chg="add del">
          <ac:chgData name="晏 承言" userId="563a32eb6e1e1e1b" providerId="LiveId" clId="{18115916-586D-4A15-85B1-F95FD4D9E35D}" dt="2019-06-11T15:24:06.076" v="1976"/>
          <ac:picMkLst>
            <pc:docMk/>
            <pc:sldMk cId="3076049547" sldId="260"/>
            <ac:picMk id="1076" creationId="{426816FB-E612-4C2F-B640-C3965C9408AC}"/>
          </ac:picMkLst>
        </pc:picChg>
        <pc:picChg chg="add del">
          <ac:chgData name="晏 承言" userId="563a32eb6e1e1e1b" providerId="LiveId" clId="{18115916-586D-4A15-85B1-F95FD4D9E35D}" dt="2019-06-11T15:24:06.076" v="1976"/>
          <ac:picMkLst>
            <pc:docMk/>
            <pc:sldMk cId="3076049547" sldId="260"/>
            <ac:picMk id="1077" creationId="{A40C6DD1-5D2A-47DE-ABB8-F2980A4FC8C8}"/>
          </ac:picMkLst>
        </pc:picChg>
        <pc:picChg chg="add del">
          <ac:chgData name="晏 承言" userId="563a32eb6e1e1e1b" providerId="LiveId" clId="{18115916-586D-4A15-85B1-F95FD4D9E35D}" dt="2019-06-11T15:24:06.076" v="1976"/>
          <ac:picMkLst>
            <pc:docMk/>
            <pc:sldMk cId="3076049547" sldId="260"/>
            <ac:picMk id="1078" creationId="{6761BE59-F256-45D6-836A-5DFC786AAB45}"/>
          </ac:picMkLst>
        </pc:picChg>
        <pc:picChg chg="add del">
          <ac:chgData name="晏 承言" userId="563a32eb6e1e1e1b" providerId="LiveId" clId="{18115916-586D-4A15-85B1-F95FD4D9E35D}" dt="2019-06-11T15:24:06.076" v="1976"/>
          <ac:picMkLst>
            <pc:docMk/>
            <pc:sldMk cId="3076049547" sldId="260"/>
            <ac:picMk id="1079" creationId="{12F7CBEC-3D58-4256-95F1-431541DD8A0F}"/>
          </ac:picMkLst>
        </pc:picChg>
        <pc:picChg chg="add del">
          <ac:chgData name="晏 承言" userId="563a32eb6e1e1e1b" providerId="LiveId" clId="{18115916-586D-4A15-85B1-F95FD4D9E35D}" dt="2019-06-11T15:24:06.076" v="1976"/>
          <ac:picMkLst>
            <pc:docMk/>
            <pc:sldMk cId="3076049547" sldId="260"/>
            <ac:picMk id="1080" creationId="{53E8B80A-84D6-437C-926D-61DF4842CF7D}"/>
          </ac:picMkLst>
        </pc:picChg>
        <pc:picChg chg="add del">
          <ac:chgData name="晏 承言" userId="563a32eb6e1e1e1b" providerId="LiveId" clId="{18115916-586D-4A15-85B1-F95FD4D9E35D}" dt="2019-06-11T15:24:06.076" v="1976"/>
          <ac:picMkLst>
            <pc:docMk/>
            <pc:sldMk cId="3076049547" sldId="260"/>
            <ac:picMk id="1081" creationId="{E0199EF3-7722-473D-BE8F-189BC2D135E9}"/>
          </ac:picMkLst>
        </pc:picChg>
        <pc:picChg chg="add del">
          <ac:chgData name="晏 承言" userId="563a32eb6e1e1e1b" providerId="LiveId" clId="{18115916-586D-4A15-85B1-F95FD4D9E35D}" dt="2019-06-11T15:24:06.076" v="1976"/>
          <ac:picMkLst>
            <pc:docMk/>
            <pc:sldMk cId="3076049547" sldId="260"/>
            <ac:picMk id="1082" creationId="{A5ABA7DB-8444-4EDE-B9D1-093EA2E50086}"/>
          </ac:picMkLst>
        </pc:picChg>
        <pc:picChg chg="add del">
          <ac:chgData name="晏 承言" userId="563a32eb6e1e1e1b" providerId="LiveId" clId="{18115916-586D-4A15-85B1-F95FD4D9E35D}" dt="2019-06-11T15:24:06.076" v="1976"/>
          <ac:picMkLst>
            <pc:docMk/>
            <pc:sldMk cId="3076049547" sldId="260"/>
            <ac:picMk id="1083" creationId="{1090DC19-CFAF-4F3A-99ED-7B5C6A53D20E}"/>
          </ac:picMkLst>
        </pc:picChg>
        <pc:picChg chg="add del">
          <ac:chgData name="晏 承言" userId="563a32eb6e1e1e1b" providerId="LiveId" clId="{18115916-586D-4A15-85B1-F95FD4D9E35D}" dt="2019-06-11T15:24:06.076" v="1976"/>
          <ac:picMkLst>
            <pc:docMk/>
            <pc:sldMk cId="3076049547" sldId="260"/>
            <ac:picMk id="1084" creationId="{82E81CDD-E1F9-43D6-B7CE-42EBA3FB808D}"/>
          </ac:picMkLst>
        </pc:picChg>
        <pc:picChg chg="add mod">
          <ac:chgData name="晏 承言" userId="563a32eb6e1e1e1b" providerId="LiveId" clId="{18115916-586D-4A15-85B1-F95FD4D9E35D}" dt="2019-06-11T15:37:46.310" v="2200" actId="1035"/>
          <ac:picMkLst>
            <pc:docMk/>
            <pc:sldMk cId="3076049547" sldId="260"/>
            <ac:picMk id="1086" creationId="{2C6617A7-1B14-463A-A969-5C0365491532}"/>
          </ac:picMkLst>
        </pc:picChg>
        <pc:picChg chg="add mod">
          <ac:chgData name="晏 承言" userId="563a32eb6e1e1e1b" providerId="LiveId" clId="{18115916-586D-4A15-85B1-F95FD4D9E35D}" dt="2019-06-11T15:37:46.310" v="2200" actId="1035"/>
          <ac:picMkLst>
            <pc:docMk/>
            <pc:sldMk cId="3076049547" sldId="260"/>
            <ac:picMk id="1088" creationId="{C99935FA-BD36-478D-AFD1-49658DC4AF04}"/>
          </ac:picMkLst>
        </pc:picChg>
        <pc:picChg chg="add mod">
          <ac:chgData name="晏 承言" userId="563a32eb6e1e1e1b" providerId="LiveId" clId="{18115916-586D-4A15-85B1-F95FD4D9E35D}" dt="2019-06-11T15:37:46.310" v="2200" actId="1035"/>
          <ac:picMkLst>
            <pc:docMk/>
            <pc:sldMk cId="3076049547" sldId="260"/>
            <ac:picMk id="1090" creationId="{FEECFE99-804B-484D-B547-063516B9B182}"/>
          </ac:picMkLst>
        </pc:picChg>
        <pc:picChg chg="add mod">
          <ac:chgData name="晏 承言" userId="563a32eb6e1e1e1b" providerId="LiveId" clId="{18115916-586D-4A15-85B1-F95FD4D9E35D}" dt="2019-06-11T15:37:46.310" v="2200" actId="1035"/>
          <ac:picMkLst>
            <pc:docMk/>
            <pc:sldMk cId="3076049547" sldId="260"/>
            <ac:picMk id="1092" creationId="{36C783BE-C538-4BCA-AACD-7EC868398D0E}"/>
          </ac:picMkLst>
        </pc:picChg>
      </pc:sldChg>
      <pc:sldChg chg="addSp delSp modSp ord">
        <pc:chgData name="晏 承言" userId="563a32eb6e1e1e1b" providerId="LiveId" clId="{18115916-586D-4A15-85B1-F95FD4D9E35D}" dt="2019-06-13T01:40:10.552" v="4587"/>
        <pc:sldMkLst>
          <pc:docMk/>
          <pc:sldMk cId="3200338591" sldId="262"/>
        </pc:sldMkLst>
        <pc:spChg chg="add del mod">
          <ac:chgData name="晏 承言" userId="563a32eb6e1e1e1b" providerId="LiveId" clId="{18115916-586D-4A15-85B1-F95FD4D9E35D}" dt="2019-06-13T01:33:50.750" v="4557" actId="478"/>
          <ac:spMkLst>
            <pc:docMk/>
            <pc:sldMk cId="3200338591" sldId="262"/>
            <ac:spMk id="3" creationId="{CC469F1C-86A0-47EB-92A4-2DD804EF2108}"/>
          </ac:spMkLst>
        </pc:spChg>
        <pc:spChg chg="mod">
          <ac:chgData name="晏 承言" userId="563a32eb6e1e1e1b" providerId="LiveId" clId="{18115916-586D-4A15-85B1-F95FD4D9E35D}" dt="2019-06-13T01:40:00.872" v="4586" actId="14100"/>
          <ac:spMkLst>
            <pc:docMk/>
            <pc:sldMk cId="3200338591" sldId="262"/>
            <ac:spMk id="4" creationId="{E0FF230A-246B-4B62-806B-74825E33A6CA}"/>
          </ac:spMkLst>
        </pc:spChg>
        <pc:spChg chg="mod">
          <ac:chgData name="晏 承言" userId="563a32eb6e1e1e1b" providerId="LiveId" clId="{18115916-586D-4A15-85B1-F95FD4D9E35D}" dt="2019-06-13T01:40:10.552" v="4587"/>
          <ac:spMkLst>
            <pc:docMk/>
            <pc:sldMk cId="3200338591" sldId="262"/>
            <ac:spMk id="18" creationId="{BA7A27FB-D900-4265-A649-5670F758F572}"/>
          </ac:spMkLst>
        </pc:spChg>
        <pc:spChg chg="del">
          <ac:chgData name="晏 承言" userId="563a32eb6e1e1e1b" providerId="LiveId" clId="{18115916-586D-4A15-85B1-F95FD4D9E35D}" dt="2019-06-13T01:33:47.924" v="4556" actId="478"/>
          <ac:spMkLst>
            <pc:docMk/>
            <pc:sldMk cId="3200338591" sldId="262"/>
            <ac:spMk id="23" creationId="{CD512192-B602-40AF-AD7D-06B990B43C57}"/>
          </ac:spMkLst>
        </pc:spChg>
      </pc:sldChg>
      <pc:sldChg chg="addSp delSp modSp ord">
        <pc:chgData name="晏 承言" userId="563a32eb6e1e1e1b" providerId="LiveId" clId="{18115916-586D-4A15-85B1-F95FD4D9E35D}" dt="2019-06-13T01:35:45.957" v="4568"/>
        <pc:sldMkLst>
          <pc:docMk/>
          <pc:sldMk cId="3138440021" sldId="263"/>
        </pc:sldMkLst>
        <pc:spChg chg="add del mod">
          <ac:chgData name="晏 承言" userId="563a32eb6e1e1e1b" providerId="LiveId" clId="{18115916-586D-4A15-85B1-F95FD4D9E35D}" dt="2019-06-13T01:34:40.892" v="4566" actId="478"/>
          <ac:spMkLst>
            <pc:docMk/>
            <pc:sldMk cId="3138440021" sldId="263"/>
            <ac:spMk id="3" creationId="{EA6B4EA4-2619-4E64-BD5B-1D36BF17F4C4}"/>
          </ac:spMkLst>
        </pc:spChg>
        <pc:spChg chg="mod">
          <ac:chgData name="晏 承言" userId="563a32eb6e1e1e1b" providerId="LiveId" clId="{18115916-586D-4A15-85B1-F95FD4D9E35D}" dt="2019-06-13T01:35:26.119" v="4567"/>
          <ac:spMkLst>
            <pc:docMk/>
            <pc:sldMk cId="3138440021" sldId="263"/>
            <ac:spMk id="4" creationId="{E0FF230A-246B-4B62-806B-74825E33A6CA}"/>
          </ac:spMkLst>
        </pc:spChg>
        <pc:spChg chg="mod">
          <ac:chgData name="晏 承言" userId="563a32eb6e1e1e1b" providerId="LiveId" clId="{18115916-586D-4A15-85B1-F95FD4D9E35D}" dt="2019-06-13T01:35:45.957" v="4568"/>
          <ac:spMkLst>
            <pc:docMk/>
            <pc:sldMk cId="3138440021" sldId="263"/>
            <ac:spMk id="18" creationId="{BA7A27FB-D900-4265-A649-5670F758F572}"/>
          </ac:spMkLst>
        </pc:spChg>
        <pc:spChg chg="del">
          <ac:chgData name="晏 承言" userId="563a32eb6e1e1e1b" providerId="LiveId" clId="{18115916-586D-4A15-85B1-F95FD4D9E35D}" dt="2019-06-13T01:34:39.155" v="4565" actId="478"/>
          <ac:spMkLst>
            <pc:docMk/>
            <pc:sldMk cId="3138440021" sldId="263"/>
            <ac:spMk id="23" creationId="{CD512192-B602-40AF-AD7D-06B990B43C57}"/>
          </ac:spMkLst>
        </pc:spChg>
      </pc:sldChg>
      <pc:sldChg chg="addSp delSp modSp ord">
        <pc:chgData name="晏 承言" userId="563a32eb6e1e1e1b" providerId="LiveId" clId="{18115916-586D-4A15-85B1-F95FD4D9E35D}" dt="2019-06-13T02:04:38.880" v="4652" actId="478"/>
        <pc:sldMkLst>
          <pc:docMk/>
          <pc:sldMk cId="1904943606" sldId="264"/>
        </pc:sldMkLst>
        <pc:spChg chg="add del mod">
          <ac:chgData name="晏 承言" userId="563a32eb6e1e1e1b" providerId="LiveId" clId="{18115916-586D-4A15-85B1-F95FD4D9E35D}" dt="2019-06-13T02:04:38.880" v="4652" actId="478"/>
          <ac:spMkLst>
            <pc:docMk/>
            <pc:sldMk cId="1904943606" sldId="264"/>
            <ac:spMk id="3" creationId="{925F9065-9BDF-40DB-AED0-2B3FA8F9946C}"/>
          </ac:spMkLst>
        </pc:spChg>
        <pc:spChg chg="mod">
          <ac:chgData name="晏 承言" userId="563a32eb6e1e1e1b" providerId="LiveId" clId="{18115916-586D-4A15-85B1-F95FD4D9E35D}" dt="2019-06-13T01:38:22.201" v="4573" actId="20577"/>
          <ac:spMkLst>
            <pc:docMk/>
            <pc:sldMk cId="1904943606" sldId="264"/>
            <ac:spMk id="4" creationId="{E0FF230A-246B-4B62-806B-74825E33A6CA}"/>
          </ac:spMkLst>
        </pc:spChg>
        <pc:spChg chg="mod">
          <ac:chgData name="晏 承言" userId="563a32eb6e1e1e1b" providerId="LiveId" clId="{18115916-586D-4A15-85B1-F95FD4D9E35D}" dt="2019-06-11T07:42:53.498" v="356" actId="1037"/>
          <ac:spMkLst>
            <pc:docMk/>
            <pc:sldMk cId="1904943606" sldId="264"/>
            <ac:spMk id="6" creationId="{FF10B8FB-2273-41B7-8E1F-926DBE78890B}"/>
          </ac:spMkLst>
        </pc:spChg>
        <pc:spChg chg="mod">
          <ac:chgData name="晏 承言" userId="563a32eb6e1e1e1b" providerId="LiveId" clId="{18115916-586D-4A15-85B1-F95FD4D9E35D}" dt="2019-06-13T01:38:28.338" v="4574" actId="20577"/>
          <ac:spMkLst>
            <pc:docMk/>
            <pc:sldMk cId="1904943606" sldId="264"/>
            <ac:spMk id="18" creationId="{BA7A27FB-D900-4265-A649-5670F758F572}"/>
          </ac:spMkLst>
        </pc:spChg>
        <pc:spChg chg="del">
          <ac:chgData name="晏 承言" userId="563a32eb6e1e1e1b" providerId="LiveId" clId="{18115916-586D-4A15-85B1-F95FD4D9E35D}" dt="2019-06-13T02:04:35.397" v="4651" actId="478"/>
          <ac:spMkLst>
            <pc:docMk/>
            <pc:sldMk cId="1904943606" sldId="264"/>
            <ac:spMk id="23" creationId="{CD512192-B602-40AF-AD7D-06B990B43C57}"/>
          </ac:spMkLst>
        </pc:spChg>
      </pc:sldChg>
      <pc:sldChg chg="addSp delSp modSp ord">
        <pc:chgData name="晏 承言" userId="563a32eb6e1e1e1b" providerId="LiveId" clId="{18115916-586D-4A15-85B1-F95FD4D9E35D}" dt="2019-06-13T02:04:45.921" v="4654" actId="478"/>
        <pc:sldMkLst>
          <pc:docMk/>
          <pc:sldMk cId="1446522299" sldId="265"/>
        </pc:sldMkLst>
        <pc:spChg chg="add del mod">
          <ac:chgData name="晏 承言" userId="563a32eb6e1e1e1b" providerId="LiveId" clId="{18115916-586D-4A15-85B1-F95FD4D9E35D}" dt="2019-06-13T02:04:45.921" v="4654" actId="478"/>
          <ac:spMkLst>
            <pc:docMk/>
            <pc:sldMk cId="1446522299" sldId="265"/>
            <ac:spMk id="3" creationId="{BF72CD08-D79C-4BEC-B314-91A835663487}"/>
          </ac:spMkLst>
        </pc:spChg>
        <pc:spChg chg="mod">
          <ac:chgData name="晏 承言" userId="563a32eb6e1e1e1b" providerId="LiveId" clId="{18115916-586D-4A15-85B1-F95FD4D9E35D}" dt="2019-06-11T07:44:14.122" v="410" actId="1037"/>
          <ac:spMkLst>
            <pc:docMk/>
            <pc:sldMk cId="1446522299" sldId="265"/>
            <ac:spMk id="4" creationId="{E0FF230A-246B-4B62-806B-74825E33A6CA}"/>
          </ac:spMkLst>
        </pc:spChg>
        <pc:spChg chg="mod">
          <ac:chgData name="晏 承言" userId="563a32eb6e1e1e1b" providerId="LiveId" clId="{18115916-586D-4A15-85B1-F95FD4D9E35D}" dt="2019-06-11T07:44:14.122" v="410" actId="1037"/>
          <ac:spMkLst>
            <pc:docMk/>
            <pc:sldMk cId="1446522299" sldId="265"/>
            <ac:spMk id="6" creationId="{FF10B8FB-2273-41B7-8E1F-926DBE78890B}"/>
          </ac:spMkLst>
        </pc:spChg>
        <pc:spChg chg="add del">
          <ac:chgData name="晏 承言" userId="563a32eb6e1e1e1b" providerId="LiveId" clId="{18115916-586D-4A15-85B1-F95FD4D9E35D}" dt="2019-06-11T07:36:18.235" v="238" actId="478"/>
          <ac:spMkLst>
            <pc:docMk/>
            <pc:sldMk cId="1446522299" sldId="265"/>
            <ac:spMk id="12" creationId="{D207B1B1-F689-46DE-956A-24EC1FBD99EA}"/>
          </ac:spMkLst>
        </pc:spChg>
        <pc:spChg chg="mod">
          <ac:chgData name="晏 承言" userId="563a32eb6e1e1e1b" providerId="LiveId" clId="{18115916-586D-4A15-85B1-F95FD4D9E35D}" dt="2019-06-11T07:44:26.183" v="412" actId="14100"/>
          <ac:spMkLst>
            <pc:docMk/>
            <pc:sldMk cId="1446522299" sldId="265"/>
            <ac:spMk id="18" creationId="{BA7A27FB-D900-4265-A649-5670F758F572}"/>
          </ac:spMkLst>
        </pc:spChg>
        <pc:spChg chg="del">
          <ac:chgData name="晏 承言" userId="563a32eb6e1e1e1b" providerId="LiveId" clId="{18115916-586D-4A15-85B1-F95FD4D9E35D}" dt="2019-06-13T02:04:43.732" v="4653" actId="478"/>
          <ac:spMkLst>
            <pc:docMk/>
            <pc:sldMk cId="1446522299" sldId="265"/>
            <ac:spMk id="23" creationId="{CD512192-B602-40AF-AD7D-06B990B43C57}"/>
          </ac:spMkLst>
        </pc:spChg>
      </pc:sldChg>
      <pc:sldChg chg="addSp delSp modSp ord">
        <pc:chgData name="晏 承言" userId="563a32eb6e1e1e1b" providerId="LiveId" clId="{18115916-586D-4A15-85B1-F95FD4D9E35D}" dt="2019-06-13T02:04:52.230" v="4656" actId="478"/>
        <pc:sldMkLst>
          <pc:docMk/>
          <pc:sldMk cId="4177744096" sldId="266"/>
        </pc:sldMkLst>
        <pc:spChg chg="add del mod">
          <ac:chgData name="晏 承言" userId="563a32eb6e1e1e1b" providerId="LiveId" clId="{18115916-586D-4A15-85B1-F95FD4D9E35D}" dt="2019-06-13T02:04:52.230" v="4656" actId="478"/>
          <ac:spMkLst>
            <pc:docMk/>
            <pc:sldMk cId="4177744096" sldId="266"/>
            <ac:spMk id="3" creationId="{EF5A06DD-85AA-4D47-9B0F-EA831E1083DA}"/>
          </ac:spMkLst>
        </pc:spChg>
        <pc:spChg chg="mod">
          <ac:chgData name="晏 承言" userId="563a32eb6e1e1e1b" providerId="LiveId" clId="{18115916-586D-4A15-85B1-F95FD4D9E35D}" dt="2019-06-11T07:44:42.447" v="413"/>
          <ac:spMkLst>
            <pc:docMk/>
            <pc:sldMk cId="4177744096" sldId="266"/>
            <ac:spMk id="4" creationId="{E0FF230A-246B-4B62-806B-74825E33A6CA}"/>
          </ac:spMkLst>
        </pc:spChg>
        <pc:spChg chg="mod">
          <ac:chgData name="晏 承言" userId="563a32eb6e1e1e1b" providerId="LiveId" clId="{18115916-586D-4A15-85B1-F95FD4D9E35D}" dt="2019-06-11T07:44:54.798" v="414"/>
          <ac:spMkLst>
            <pc:docMk/>
            <pc:sldMk cId="4177744096" sldId="266"/>
            <ac:spMk id="18" creationId="{BA7A27FB-D900-4265-A649-5670F758F572}"/>
          </ac:spMkLst>
        </pc:spChg>
        <pc:spChg chg="del">
          <ac:chgData name="晏 承言" userId="563a32eb6e1e1e1b" providerId="LiveId" clId="{18115916-586D-4A15-85B1-F95FD4D9E35D}" dt="2019-06-13T02:04:50.705" v="4655" actId="478"/>
          <ac:spMkLst>
            <pc:docMk/>
            <pc:sldMk cId="4177744096" sldId="266"/>
            <ac:spMk id="23" creationId="{CD512192-B602-40AF-AD7D-06B990B43C57}"/>
          </ac:spMkLst>
        </pc:spChg>
      </pc:sldChg>
      <pc:sldChg chg="addSp modSp ord">
        <pc:chgData name="晏 承言" userId="563a32eb6e1e1e1b" providerId="LiveId" clId="{18115916-586D-4A15-85B1-F95FD4D9E35D}" dt="2019-06-11T07:55:44.456" v="532"/>
        <pc:sldMkLst>
          <pc:docMk/>
          <pc:sldMk cId="2190171503" sldId="269"/>
        </pc:sldMkLst>
        <pc:spChg chg="mod">
          <ac:chgData name="晏 承言" userId="563a32eb6e1e1e1b" providerId="LiveId" clId="{18115916-586D-4A15-85B1-F95FD4D9E35D}" dt="2019-06-11T07:08:39.767" v="42"/>
          <ac:spMkLst>
            <pc:docMk/>
            <pc:sldMk cId="2190171503" sldId="269"/>
            <ac:spMk id="4" creationId="{A5645CDB-25BA-4628-9C9F-8FB2DE2C6113}"/>
          </ac:spMkLst>
        </pc:spChg>
        <pc:spChg chg="add mod">
          <ac:chgData name="晏 承言" userId="563a32eb6e1e1e1b" providerId="LiveId" clId="{18115916-586D-4A15-85B1-F95FD4D9E35D}" dt="2019-06-11T07:37:12.675" v="244" actId="207"/>
          <ac:spMkLst>
            <pc:docMk/>
            <pc:sldMk cId="2190171503" sldId="269"/>
            <ac:spMk id="5" creationId="{68AA5BBF-39F5-4BC5-8137-904B77FB6F78}"/>
          </ac:spMkLst>
        </pc:spChg>
        <pc:spChg chg="add mod">
          <ac:chgData name="晏 承言" userId="563a32eb6e1e1e1b" providerId="LiveId" clId="{18115916-586D-4A15-85B1-F95FD4D9E35D}" dt="2019-06-11T07:36:48.316" v="241" actId="1076"/>
          <ac:spMkLst>
            <pc:docMk/>
            <pc:sldMk cId="2190171503" sldId="269"/>
            <ac:spMk id="6" creationId="{AB22DCD6-840C-4B0E-95CA-B1CFF9EF44DC}"/>
          </ac:spMkLst>
        </pc:spChg>
        <pc:spChg chg="add mod">
          <ac:chgData name="晏 承言" userId="563a32eb6e1e1e1b" providerId="LiveId" clId="{18115916-586D-4A15-85B1-F95FD4D9E35D}" dt="2019-06-11T07:36:48.316" v="241" actId="1076"/>
          <ac:spMkLst>
            <pc:docMk/>
            <pc:sldMk cId="2190171503" sldId="269"/>
            <ac:spMk id="7" creationId="{38FFCF46-B789-4921-8326-9E4B8AAC4599}"/>
          </ac:spMkLst>
        </pc:spChg>
        <pc:spChg chg="add mod">
          <ac:chgData name="晏 承言" userId="563a32eb6e1e1e1b" providerId="LiveId" clId="{18115916-586D-4A15-85B1-F95FD4D9E35D}" dt="2019-06-11T07:36:48.316" v="241" actId="1076"/>
          <ac:spMkLst>
            <pc:docMk/>
            <pc:sldMk cId="2190171503" sldId="269"/>
            <ac:spMk id="8" creationId="{EC2412A9-B752-413E-9AC4-E163E4B9E2E4}"/>
          </ac:spMkLst>
        </pc:spChg>
        <pc:spChg chg="add mod">
          <ac:chgData name="晏 承言" userId="563a32eb6e1e1e1b" providerId="LiveId" clId="{18115916-586D-4A15-85B1-F95FD4D9E35D}" dt="2019-06-11T07:36:48.316" v="241" actId="1076"/>
          <ac:spMkLst>
            <pc:docMk/>
            <pc:sldMk cId="2190171503" sldId="269"/>
            <ac:spMk id="9" creationId="{87B6DD68-CD80-4513-8309-503DCF251076}"/>
          </ac:spMkLst>
        </pc:spChg>
        <pc:spChg chg="add mod">
          <ac:chgData name="晏 承言" userId="563a32eb6e1e1e1b" providerId="LiveId" clId="{18115916-586D-4A15-85B1-F95FD4D9E35D}" dt="2019-06-11T07:37:16.877" v="245" actId="207"/>
          <ac:spMkLst>
            <pc:docMk/>
            <pc:sldMk cId="2190171503" sldId="269"/>
            <ac:spMk id="10" creationId="{C3C006B3-52ED-4575-8642-96865D3F7FFD}"/>
          </ac:spMkLst>
        </pc:spChg>
      </pc:sldChg>
      <pc:sldChg chg="add del">
        <pc:chgData name="晏 承言" userId="563a32eb6e1e1e1b" providerId="LiveId" clId="{18115916-586D-4A15-85B1-F95FD4D9E35D}" dt="2019-06-13T01:39:07.828" v="4583" actId="2696"/>
        <pc:sldMkLst>
          <pc:docMk/>
          <pc:sldMk cId="784579190" sldId="270"/>
        </pc:sldMkLst>
      </pc:sldChg>
      <pc:sldChg chg="add">
        <pc:chgData name="晏 承言" userId="563a32eb6e1e1e1b" providerId="LiveId" clId="{18115916-586D-4A15-85B1-F95FD4D9E35D}" dt="2019-06-13T01:39:23.118" v="4584"/>
        <pc:sldMkLst>
          <pc:docMk/>
          <pc:sldMk cId="1790057116" sldId="270"/>
        </pc:sldMkLst>
      </pc:sldChg>
      <pc:sldChg chg="addSp modSp add del ord">
        <pc:chgData name="晏 承言" userId="563a32eb6e1e1e1b" providerId="LiveId" clId="{18115916-586D-4A15-85B1-F95FD4D9E35D}" dt="2019-06-13T01:38:01.753" v="4571" actId="2696"/>
        <pc:sldMkLst>
          <pc:docMk/>
          <pc:sldMk cId="2505334471" sldId="270"/>
        </pc:sldMkLst>
        <pc:spChg chg="mod">
          <ac:chgData name="晏 承言" userId="563a32eb6e1e1e1b" providerId="LiveId" clId="{18115916-586D-4A15-85B1-F95FD4D9E35D}" dt="2019-06-11T15:40:53.676" v="2212"/>
          <ac:spMkLst>
            <pc:docMk/>
            <pc:sldMk cId="2505334471" sldId="270"/>
            <ac:spMk id="2" creationId="{F255533B-7EFE-4949-9B46-BD55CC2F2863}"/>
          </ac:spMkLst>
        </pc:spChg>
        <pc:spChg chg="mod">
          <ac:chgData name="晏 承言" userId="563a32eb6e1e1e1b" providerId="LiveId" clId="{18115916-586D-4A15-85B1-F95FD4D9E35D}" dt="2019-06-11T15:41:27.690" v="2222" actId="14100"/>
          <ac:spMkLst>
            <pc:docMk/>
            <pc:sldMk cId="2505334471" sldId="270"/>
            <ac:spMk id="4" creationId="{F835A8FE-C0C1-4301-A04F-CBD39FF48217}"/>
          </ac:spMkLst>
        </pc:spChg>
        <pc:spChg chg="mod">
          <ac:chgData name="晏 承言" userId="563a32eb6e1e1e1b" providerId="LiveId" clId="{18115916-586D-4A15-85B1-F95FD4D9E35D}" dt="2019-06-11T15:41:14.800" v="2218" actId="20577"/>
          <ac:spMkLst>
            <pc:docMk/>
            <pc:sldMk cId="2505334471" sldId="270"/>
            <ac:spMk id="5" creationId="{DB4D242C-9FAD-476D-A835-74C72320D760}"/>
          </ac:spMkLst>
        </pc:spChg>
        <pc:spChg chg="mod">
          <ac:chgData name="晏 承言" userId="563a32eb6e1e1e1b" providerId="LiveId" clId="{18115916-586D-4A15-85B1-F95FD4D9E35D}" dt="2019-06-11T15:45:55.283" v="2263" actId="14100"/>
          <ac:spMkLst>
            <pc:docMk/>
            <pc:sldMk cId="2505334471" sldId="270"/>
            <ac:spMk id="6" creationId="{FAD30C20-2AF5-4F98-93A9-9773409B925E}"/>
          </ac:spMkLst>
        </pc:spChg>
        <pc:spChg chg="mod">
          <ac:chgData name="晏 承言" userId="563a32eb6e1e1e1b" providerId="LiveId" clId="{18115916-586D-4A15-85B1-F95FD4D9E35D}" dt="2019-06-11T15:55:37.063" v="2385" actId="113"/>
          <ac:spMkLst>
            <pc:docMk/>
            <pc:sldMk cId="2505334471" sldId="270"/>
            <ac:spMk id="10" creationId="{1E1F9647-4E00-44C6-9323-3695A5A87FD2}"/>
          </ac:spMkLst>
        </pc:spChg>
        <pc:spChg chg="mod">
          <ac:chgData name="晏 承言" userId="563a32eb6e1e1e1b" providerId="LiveId" clId="{18115916-586D-4A15-85B1-F95FD4D9E35D}" dt="2019-06-11T15:42:31.825" v="2231" actId="20577"/>
          <ac:spMkLst>
            <pc:docMk/>
            <pc:sldMk cId="2505334471" sldId="270"/>
            <ac:spMk id="21" creationId="{50705B51-12F8-49D2-9895-51C27EFD0C2D}"/>
          </ac:spMkLst>
        </pc:spChg>
        <pc:spChg chg="mod">
          <ac:chgData name="晏 承言" userId="563a32eb6e1e1e1b" providerId="LiveId" clId="{18115916-586D-4A15-85B1-F95FD4D9E35D}" dt="2019-06-11T15:43:25.735" v="2247" actId="14100"/>
          <ac:spMkLst>
            <pc:docMk/>
            <pc:sldMk cId="2505334471" sldId="270"/>
            <ac:spMk id="22" creationId="{D2AF0F03-AE33-4DB5-9C0B-B7813230F27F}"/>
          </ac:spMkLst>
        </pc:spChg>
        <pc:spChg chg="mod">
          <ac:chgData name="晏 承言" userId="563a32eb6e1e1e1b" providerId="LiveId" clId="{18115916-586D-4A15-85B1-F95FD4D9E35D}" dt="2019-06-11T15:55:40.746" v="2386" actId="113"/>
          <ac:spMkLst>
            <pc:docMk/>
            <pc:sldMk cId="2505334471" sldId="270"/>
            <ac:spMk id="24" creationId="{6A5CDB77-7401-4230-8F2E-045D0B516F3D}"/>
          </ac:spMkLst>
        </pc:spChg>
        <pc:spChg chg="add mod">
          <ac:chgData name="晏 承言" userId="563a32eb6e1e1e1b" providerId="LiveId" clId="{18115916-586D-4A15-85B1-F95FD4D9E35D}" dt="2019-06-11T15:47:25.193" v="2293" actId="1076"/>
          <ac:spMkLst>
            <pc:docMk/>
            <pc:sldMk cId="2505334471" sldId="270"/>
            <ac:spMk id="25" creationId="{26FC66CC-2A46-4D0D-8702-F31862E9BB41}"/>
          </ac:spMkLst>
        </pc:spChg>
        <pc:spChg chg="mod">
          <ac:chgData name="晏 承言" userId="563a32eb6e1e1e1b" providerId="LiveId" clId="{18115916-586D-4A15-85B1-F95FD4D9E35D}" dt="2019-06-11T15:48:56.747" v="2310"/>
          <ac:spMkLst>
            <pc:docMk/>
            <pc:sldMk cId="2505334471" sldId="270"/>
            <ac:spMk id="26" creationId="{EECD0545-F95B-4210-9C59-A0423A548D93}"/>
          </ac:spMkLst>
        </pc:spChg>
        <pc:spChg chg="add mod">
          <ac:chgData name="晏 承言" userId="563a32eb6e1e1e1b" providerId="LiveId" clId="{18115916-586D-4A15-85B1-F95FD4D9E35D}" dt="2019-06-11T15:47:33.270" v="2294" actId="1076"/>
          <ac:spMkLst>
            <pc:docMk/>
            <pc:sldMk cId="2505334471" sldId="270"/>
            <ac:spMk id="27" creationId="{36E7471D-BF85-4232-929C-5D5A06F3B2DA}"/>
          </ac:spMkLst>
        </pc:spChg>
        <pc:grpChg chg="mod">
          <ac:chgData name="晏 承言" userId="563a32eb6e1e1e1b" providerId="LiveId" clId="{18115916-586D-4A15-85B1-F95FD4D9E35D}" dt="2019-06-11T15:47:41.349" v="2295"/>
          <ac:grpSpMkLst>
            <pc:docMk/>
            <pc:sldMk cId="2505334471" sldId="270"/>
            <ac:grpSpMk id="17" creationId="{EEBBB725-C0D0-4C31-B457-B572564F812D}"/>
          </ac:grpSpMkLst>
        </pc:grpChg>
        <pc:grpChg chg="mod">
          <ac:chgData name="晏 承言" userId="563a32eb6e1e1e1b" providerId="LiveId" clId="{18115916-586D-4A15-85B1-F95FD4D9E35D}" dt="2019-06-11T15:48:20.792" v="2303"/>
          <ac:grpSpMkLst>
            <pc:docMk/>
            <pc:sldMk cId="2505334471" sldId="270"/>
            <ac:grpSpMk id="18" creationId="{F46BF455-43FB-4F38-8BAA-FD186272B1CF}"/>
          </ac:grpSpMkLst>
        </pc:grpChg>
      </pc:sldChg>
      <pc:sldChg chg="modSp add del ord">
        <pc:chgData name="晏 承言" userId="563a32eb6e1e1e1b" providerId="LiveId" clId="{18115916-586D-4A15-85B1-F95FD4D9E35D}" dt="2019-06-13T02:05:12.298" v="4657" actId="2696"/>
        <pc:sldMkLst>
          <pc:docMk/>
          <pc:sldMk cId="147728420" sldId="271"/>
        </pc:sldMkLst>
        <pc:spChg chg="mod">
          <ac:chgData name="晏 承言" userId="563a32eb6e1e1e1b" providerId="LiveId" clId="{18115916-586D-4A15-85B1-F95FD4D9E35D}" dt="2019-06-11T07:59:37.404" v="540" actId="1076"/>
          <ac:spMkLst>
            <pc:docMk/>
            <pc:sldMk cId="147728420" sldId="271"/>
            <ac:spMk id="3" creationId="{0A05AEEF-5C7F-4521-81E8-97C370FBC176}"/>
          </ac:spMkLst>
        </pc:spChg>
      </pc:sldChg>
      <pc:sldChg chg="add">
        <pc:chgData name="晏 承言" userId="563a32eb6e1e1e1b" providerId="LiveId" clId="{18115916-586D-4A15-85B1-F95FD4D9E35D}" dt="2019-06-13T01:38:39.348" v="4581"/>
        <pc:sldMkLst>
          <pc:docMk/>
          <pc:sldMk cId="2956416347" sldId="274"/>
        </pc:sldMkLst>
      </pc:sldChg>
      <pc:sldChg chg="addSp delSp modSp add del modNotesTx">
        <pc:chgData name="晏 承言" userId="563a32eb6e1e1e1b" providerId="LiveId" clId="{18115916-586D-4A15-85B1-F95FD4D9E35D}" dt="2019-06-13T01:38:34.871" v="4575" actId="2696"/>
        <pc:sldMkLst>
          <pc:docMk/>
          <pc:sldMk cId="3065231301" sldId="274"/>
        </pc:sldMkLst>
        <pc:spChg chg="mod">
          <ac:chgData name="晏 承言" userId="563a32eb6e1e1e1b" providerId="LiveId" clId="{18115916-586D-4A15-85B1-F95FD4D9E35D}" dt="2019-06-11T16:10:03.362" v="2428" actId="20577"/>
          <ac:spMkLst>
            <pc:docMk/>
            <pc:sldMk cId="3065231301" sldId="274"/>
            <ac:spMk id="2" creationId="{29182651-2785-4329-AC66-31E2CC780963}"/>
          </ac:spMkLst>
        </pc:spChg>
        <pc:spChg chg="mod">
          <ac:chgData name="晏 承言" userId="563a32eb6e1e1e1b" providerId="LiveId" clId="{18115916-586D-4A15-85B1-F95FD4D9E35D}" dt="2019-06-11T16:17:31.973" v="2571"/>
          <ac:spMkLst>
            <pc:docMk/>
            <pc:sldMk cId="3065231301" sldId="274"/>
            <ac:spMk id="6" creationId="{67AF615B-CDFA-4217-91AD-0ACDF3C92B36}"/>
          </ac:spMkLst>
        </pc:spChg>
        <pc:spChg chg="del mod">
          <ac:chgData name="晏 承言" userId="563a32eb6e1e1e1b" providerId="LiveId" clId="{18115916-586D-4A15-85B1-F95FD4D9E35D}" dt="2019-06-11T16:13:06.881" v="2461" actId="478"/>
          <ac:spMkLst>
            <pc:docMk/>
            <pc:sldMk cId="3065231301" sldId="274"/>
            <ac:spMk id="7" creationId="{38B4A761-2415-471B-B4F9-625C32346933}"/>
          </ac:spMkLst>
        </pc:spChg>
        <pc:spChg chg="mod">
          <ac:chgData name="晏 承言" userId="563a32eb6e1e1e1b" providerId="LiveId" clId="{18115916-586D-4A15-85B1-F95FD4D9E35D}" dt="2019-06-11T16:20:25.922" v="2614" actId="1076"/>
          <ac:spMkLst>
            <pc:docMk/>
            <pc:sldMk cId="3065231301" sldId="274"/>
            <ac:spMk id="8" creationId="{DDE470DE-B530-47B8-84FA-229BF6E88F83}"/>
          </ac:spMkLst>
        </pc:spChg>
        <pc:spChg chg="add">
          <ac:chgData name="晏 承言" userId="563a32eb6e1e1e1b" providerId="LiveId" clId="{18115916-586D-4A15-85B1-F95FD4D9E35D}" dt="2019-06-11T16:17:12.830" v="2559"/>
          <ac:spMkLst>
            <pc:docMk/>
            <pc:sldMk cId="3065231301" sldId="274"/>
            <ac:spMk id="11" creationId="{38DE7DD1-075B-4504-BD17-9201522001F7}"/>
          </ac:spMkLst>
        </pc:spChg>
        <pc:grpChg chg="mod">
          <ac:chgData name="晏 承言" userId="563a32eb6e1e1e1b" providerId="LiveId" clId="{18115916-586D-4A15-85B1-F95FD4D9E35D}" dt="2019-06-11T16:13:38.487" v="2468" actId="1076"/>
          <ac:grpSpMkLst>
            <pc:docMk/>
            <pc:sldMk cId="3065231301" sldId="274"/>
            <ac:grpSpMk id="13" creationId="{3C45064E-2602-4DCA-A1FF-B6A7E4A3356F}"/>
          </ac:grpSpMkLst>
        </pc:grpChg>
        <pc:graphicFrameChg chg="add del mod modGraphic">
          <ac:chgData name="晏 承言" userId="563a32eb6e1e1e1b" providerId="LiveId" clId="{18115916-586D-4A15-85B1-F95FD4D9E35D}" dt="2019-06-11T16:16:59.604" v="2555" actId="14100"/>
          <ac:graphicFrameMkLst>
            <pc:docMk/>
            <pc:sldMk cId="3065231301" sldId="274"/>
            <ac:graphicFrameMk id="3" creationId="{E4C98A78-F422-4399-8721-D5AA80CCCD20}"/>
          </ac:graphicFrameMkLst>
        </pc:graphicFrameChg>
        <pc:graphicFrameChg chg="del">
          <ac:chgData name="晏 承言" userId="563a32eb6e1e1e1b" providerId="LiveId" clId="{18115916-586D-4A15-85B1-F95FD4D9E35D}" dt="2019-06-11T16:10:18.356" v="2429" actId="478"/>
          <ac:graphicFrameMkLst>
            <pc:docMk/>
            <pc:sldMk cId="3065231301" sldId="274"/>
            <ac:graphicFrameMk id="5" creationId="{083EB501-957A-490A-AFF1-366598AD8FF2}"/>
          </ac:graphicFrameMkLst>
        </pc:graphicFrameChg>
        <pc:picChg chg="add mod">
          <ac:chgData name="晏 承言" userId="563a32eb6e1e1e1b" providerId="LiveId" clId="{18115916-586D-4A15-85B1-F95FD4D9E35D}" dt="2019-06-11T16:17:05.464" v="2557" actId="1076"/>
          <ac:picMkLst>
            <pc:docMk/>
            <pc:sldMk cId="3065231301" sldId="274"/>
            <ac:picMk id="9" creationId="{AD7894D9-B739-4937-9C73-F6FFAA66B610}"/>
          </ac:picMkLst>
        </pc:picChg>
      </pc:sldChg>
      <pc:sldChg chg="modSp add del">
        <pc:chgData name="晏 承言" userId="563a32eb6e1e1e1b" providerId="LiveId" clId="{18115916-586D-4A15-85B1-F95FD4D9E35D}" dt="2019-06-12T08:23:36.197" v="4420" actId="20577"/>
        <pc:sldMkLst>
          <pc:docMk/>
          <pc:sldMk cId="2433904889" sldId="277"/>
        </pc:sldMkLst>
        <pc:spChg chg="mod">
          <ac:chgData name="晏 承言" userId="563a32eb6e1e1e1b" providerId="LiveId" clId="{18115916-586D-4A15-85B1-F95FD4D9E35D}" dt="2019-06-11T14:39:26.191" v="1049"/>
          <ac:spMkLst>
            <pc:docMk/>
            <pc:sldMk cId="2433904889" sldId="277"/>
            <ac:spMk id="2" creationId="{277C9231-5E2A-4851-8D8A-BFE6833918DC}"/>
          </ac:spMkLst>
        </pc:spChg>
        <pc:spChg chg="mod">
          <ac:chgData name="晏 承言" userId="563a32eb6e1e1e1b" providerId="LiveId" clId="{18115916-586D-4A15-85B1-F95FD4D9E35D}" dt="2019-06-11T14:39:42.201" v="1064"/>
          <ac:spMkLst>
            <pc:docMk/>
            <pc:sldMk cId="2433904889" sldId="277"/>
            <ac:spMk id="17" creationId="{3608503A-08CC-410A-BA51-92F669E54600}"/>
          </ac:spMkLst>
        </pc:spChg>
        <pc:spChg chg="mod">
          <ac:chgData name="晏 承言" userId="563a32eb6e1e1e1b" providerId="LiveId" clId="{18115916-586D-4A15-85B1-F95FD4D9E35D}" dt="2019-06-11T14:38:54.350" v="1035" actId="1076"/>
          <ac:spMkLst>
            <pc:docMk/>
            <pc:sldMk cId="2433904889" sldId="277"/>
            <ac:spMk id="18" creationId="{C2A46C09-2480-4C19-B557-FD6AE6F2D228}"/>
          </ac:spMkLst>
        </pc:spChg>
        <pc:spChg chg="mod">
          <ac:chgData name="晏 承言" userId="563a32eb6e1e1e1b" providerId="LiveId" clId="{18115916-586D-4A15-85B1-F95FD4D9E35D}" dt="2019-06-12T08:23:36.197" v="4420" actId="20577"/>
          <ac:spMkLst>
            <pc:docMk/>
            <pc:sldMk cId="2433904889" sldId="277"/>
            <ac:spMk id="19" creationId="{38BD91C1-276F-4DC1-8E7B-A272B43712E8}"/>
          </ac:spMkLst>
        </pc:spChg>
        <pc:spChg chg="mod">
          <ac:chgData name="晏 承言" userId="563a32eb6e1e1e1b" providerId="LiveId" clId="{18115916-586D-4A15-85B1-F95FD4D9E35D}" dt="2019-06-11T14:40:50.093" v="1120" actId="27636"/>
          <ac:spMkLst>
            <pc:docMk/>
            <pc:sldMk cId="2433904889" sldId="277"/>
            <ac:spMk id="29" creationId="{772494DF-8E2C-476B-9076-C63E9D0C976E}"/>
          </ac:spMkLst>
        </pc:spChg>
        <pc:spChg chg="mod">
          <ac:chgData name="晏 承言" userId="563a32eb6e1e1e1b" providerId="LiveId" clId="{18115916-586D-4A15-85B1-F95FD4D9E35D}" dt="2019-06-11T14:41:34.309" v="1153"/>
          <ac:spMkLst>
            <pc:docMk/>
            <pc:sldMk cId="2433904889" sldId="277"/>
            <ac:spMk id="31" creationId="{74529A3A-9447-4A78-937E-AE293E2B4852}"/>
          </ac:spMkLst>
        </pc:spChg>
        <pc:spChg chg="mod">
          <ac:chgData name="晏 承言" userId="563a32eb6e1e1e1b" providerId="LiveId" clId="{18115916-586D-4A15-85B1-F95FD4D9E35D}" dt="2019-06-11T14:41:50.080" v="1165"/>
          <ac:spMkLst>
            <pc:docMk/>
            <pc:sldMk cId="2433904889" sldId="277"/>
            <ac:spMk id="39" creationId="{21F2FDFD-BF68-4C11-8278-3433B10048DF}"/>
          </ac:spMkLst>
        </pc:spChg>
        <pc:spChg chg="mod">
          <ac:chgData name="晏 承言" userId="563a32eb6e1e1e1b" providerId="LiveId" clId="{18115916-586D-4A15-85B1-F95FD4D9E35D}" dt="2019-06-11T14:42:52.803" v="1219"/>
          <ac:spMkLst>
            <pc:docMk/>
            <pc:sldMk cId="2433904889" sldId="277"/>
            <ac:spMk id="41" creationId="{7AC56F17-B839-499A-9E04-A17C2F624E54}"/>
          </ac:spMkLst>
        </pc:spChg>
        <pc:spChg chg="mod">
          <ac:chgData name="晏 承言" userId="563a32eb6e1e1e1b" providerId="LiveId" clId="{18115916-586D-4A15-85B1-F95FD4D9E35D}" dt="2019-06-11T14:43:16.703" v="1226"/>
          <ac:spMkLst>
            <pc:docMk/>
            <pc:sldMk cId="2433904889" sldId="277"/>
            <ac:spMk id="49" creationId="{5B326D90-96C2-40EC-B0CB-27464C12416C}"/>
          </ac:spMkLst>
        </pc:spChg>
        <pc:spChg chg="mod">
          <ac:chgData name="晏 承言" userId="563a32eb6e1e1e1b" providerId="LiveId" clId="{18115916-586D-4A15-85B1-F95FD4D9E35D}" dt="2019-06-11T14:45:26.516" v="1314"/>
          <ac:spMkLst>
            <pc:docMk/>
            <pc:sldMk cId="2433904889" sldId="277"/>
            <ac:spMk id="51" creationId="{237798E0-F1E9-420F-8E02-BC2011CC4353}"/>
          </ac:spMkLst>
        </pc:spChg>
      </pc:sldChg>
      <pc:sldChg chg="modSp add del">
        <pc:chgData name="晏 承言" userId="563a32eb6e1e1e1b" providerId="LiveId" clId="{18115916-586D-4A15-85B1-F95FD4D9E35D}" dt="2019-06-13T01:34:33.457" v="4564"/>
        <pc:sldMkLst>
          <pc:docMk/>
          <pc:sldMk cId="3730620697" sldId="291"/>
        </pc:sldMkLst>
        <pc:spChg chg="mod">
          <ac:chgData name="晏 承言" userId="563a32eb6e1e1e1b" providerId="LiveId" clId="{18115916-586D-4A15-85B1-F95FD4D9E35D}" dt="2019-06-13T01:34:33.457" v="4564"/>
          <ac:spMkLst>
            <pc:docMk/>
            <pc:sldMk cId="3730620697" sldId="291"/>
            <ac:spMk id="2" creationId="{91BCA712-97F8-4CD7-B3C5-E342BB1DE219}"/>
          </ac:spMkLst>
        </pc:spChg>
        <pc:spChg chg="mod">
          <ac:chgData name="晏 承言" userId="563a32eb6e1e1e1b" providerId="LiveId" clId="{18115916-586D-4A15-85B1-F95FD4D9E35D}" dt="2019-06-11T15:13:16.223" v="1760" actId="14100"/>
          <ac:spMkLst>
            <pc:docMk/>
            <pc:sldMk cId="3730620697" sldId="291"/>
            <ac:spMk id="80" creationId="{43BA7F7F-A2E1-4DD4-94CF-66DFAD264E0E}"/>
          </ac:spMkLst>
        </pc:spChg>
        <pc:spChg chg="mod">
          <ac:chgData name="晏 承言" userId="563a32eb6e1e1e1b" providerId="LiveId" clId="{18115916-586D-4A15-85B1-F95FD4D9E35D}" dt="2019-06-11T15:18:38.957" v="1853"/>
          <ac:spMkLst>
            <pc:docMk/>
            <pc:sldMk cId="3730620697" sldId="291"/>
            <ac:spMk id="83" creationId="{FB06968D-BD27-4CFF-A7A0-454037AF7734}"/>
          </ac:spMkLst>
        </pc:spChg>
        <pc:spChg chg="mod">
          <ac:chgData name="晏 承言" userId="563a32eb6e1e1e1b" providerId="LiveId" clId="{18115916-586D-4A15-85B1-F95FD4D9E35D}" dt="2019-06-11T15:20:12.080" v="1897" actId="14100"/>
          <ac:spMkLst>
            <pc:docMk/>
            <pc:sldMk cId="3730620697" sldId="291"/>
            <ac:spMk id="92" creationId="{FF98B048-806A-4AC5-BEDA-7A753F9132C5}"/>
          </ac:spMkLst>
        </pc:spChg>
        <pc:spChg chg="mod">
          <ac:chgData name="晏 承言" userId="563a32eb6e1e1e1b" providerId="LiveId" clId="{18115916-586D-4A15-85B1-F95FD4D9E35D}" dt="2019-06-11T15:21:27.257" v="1958" actId="14100"/>
          <ac:spMkLst>
            <pc:docMk/>
            <pc:sldMk cId="3730620697" sldId="291"/>
            <ac:spMk id="93" creationId="{9E2CB311-83F4-409C-B0DC-177038F6F930}"/>
          </ac:spMkLst>
        </pc:spChg>
        <pc:spChg chg="mod">
          <ac:chgData name="晏 承言" userId="563a32eb6e1e1e1b" providerId="LiveId" clId="{18115916-586D-4A15-85B1-F95FD4D9E35D}" dt="2019-06-11T15:18:07.092" v="1833" actId="14100"/>
          <ac:spMkLst>
            <pc:docMk/>
            <pc:sldMk cId="3730620697" sldId="291"/>
            <ac:spMk id="95" creationId="{E1675219-E3FE-4E3A-9CAC-EFB15671B5DE}"/>
          </ac:spMkLst>
        </pc:spChg>
        <pc:spChg chg="mod">
          <ac:chgData name="晏 承言" userId="563a32eb6e1e1e1b" providerId="LiveId" clId="{18115916-586D-4A15-85B1-F95FD4D9E35D}" dt="2019-06-11T15:19:37.339" v="1894"/>
          <ac:spMkLst>
            <pc:docMk/>
            <pc:sldMk cId="3730620697" sldId="291"/>
            <ac:spMk id="96" creationId="{DFE807A4-6297-4350-A9C1-6CA9C37B6F81}"/>
          </ac:spMkLst>
        </pc:spChg>
        <pc:grpChg chg="mod">
          <ac:chgData name="晏 承言" userId="563a32eb6e1e1e1b" providerId="LiveId" clId="{18115916-586D-4A15-85B1-F95FD4D9E35D}" dt="2019-06-11T15:17:28.939" v="1811" actId="1076"/>
          <ac:grpSpMkLst>
            <pc:docMk/>
            <pc:sldMk cId="3730620697" sldId="291"/>
            <ac:grpSpMk id="84" creationId="{4E0AF1B0-F9C4-4509-852C-C375D2275A2A}"/>
          </ac:grpSpMkLst>
        </pc:grpChg>
        <pc:grpChg chg="mod">
          <ac:chgData name="晏 承言" userId="563a32eb6e1e1e1b" providerId="LiveId" clId="{18115916-586D-4A15-85B1-F95FD4D9E35D}" dt="2019-06-11T15:20:04.760" v="1895"/>
          <ac:grpSpMkLst>
            <pc:docMk/>
            <pc:sldMk cId="3730620697" sldId="291"/>
            <ac:grpSpMk id="91" creationId="{A946A24B-0A12-4477-97C6-AF3F8AFD6C1D}"/>
          </ac:grpSpMkLst>
        </pc:grpChg>
        <pc:grpChg chg="mod">
          <ac:chgData name="晏 承言" userId="563a32eb6e1e1e1b" providerId="LiveId" clId="{18115916-586D-4A15-85B1-F95FD4D9E35D}" dt="2019-06-11T15:19:15.489" v="1875"/>
          <ac:grpSpMkLst>
            <pc:docMk/>
            <pc:sldMk cId="3730620697" sldId="291"/>
            <ac:grpSpMk id="94" creationId="{33B609BC-7DF1-41E9-9F51-396A07B7B531}"/>
          </ac:grpSpMkLst>
        </pc:grpChg>
        <pc:cxnChg chg="mod">
          <ac:chgData name="晏 承言" userId="563a32eb6e1e1e1b" providerId="LiveId" clId="{18115916-586D-4A15-85B1-F95FD4D9E35D}" dt="2019-06-11T15:17:43.279" v="1825" actId="1036"/>
          <ac:cxnSpMkLst>
            <pc:docMk/>
            <pc:sldMk cId="3730620697" sldId="291"/>
            <ac:cxnSpMk id="47" creationId="{CD7874E5-A7E3-4AD4-98D4-F1E7076852FC}"/>
          </ac:cxnSpMkLst>
        </pc:cxnChg>
      </pc:sldChg>
      <pc:sldChg chg="add">
        <pc:chgData name="晏 承言" userId="563a32eb6e1e1e1b" providerId="LiveId" clId="{18115916-586D-4A15-85B1-F95FD4D9E35D}" dt="2019-06-13T01:39:23.118" v="4584"/>
        <pc:sldMkLst>
          <pc:docMk/>
          <pc:sldMk cId="923804055" sldId="308"/>
        </pc:sldMkLst>
      </pc:sldChg>
      <pc:sldChg chg="addSp delSp modSp add del">
        <pc:chgData name="晏 承言" userId="563a32eb6e1e1e1b" providerId="LiveId" clId="{18115916-586D-4A15-85B1-F95FD4D9E35D}" dt="2019-06-13T01:38:01.724" v="4570" actId="2696"/>
        <pc:sldMkLst>
          <pc:docMk/>
          <pc:sldMk cId="3006969111" sldId="308"/>
        </pc:sldMkLst>
        <pc:spChg chg="add del mod">
          <ac:chgData name="晏 承言" userId="563a32eb6e1e1e1b" providerId="LiveId" clId="{18115916-586D-4A15-85B1-F95FD4D9E35D}" dt="2019-06-11T15:53:35.601" v="2349" actId="478"/>
          <ac:spMkLst>
            <pc:docMk/>
            <pc:sldMk cId="3006969111" sldId="308"/>
            <ac:spMk id="3" creationId="{74F3EF0C-07F2-43D6-89E7-E07F00C24DFF}"/>
          </ac:spMkLst>
        </pc:spChg>
        <pc:spChg chg="mod">
          <ac:chgData name="晏 承言" userId="563a32eb6e1e1e1b" providerId="LiveId" clId="{18115916-586D-4A15-85B1-F95FD4D9E35D}" dt="2019-06-11T15:53:31.428" v="2347"/>
          <ac:spMkLst>
            <pc:docMk/>
            <pc:sldMk cId="3006969111" sldId="308"/>
            <ac:spMk id="4" creationId="{6B40800D-4181-4CFB-99E9-4D733BDCD42D}"/>
          </ac:spMkLst>
        </pc:spChg>
        <pc:spChg chg="mod">
          <ac:chgData name="晏 承言" userId="563a32eb6e1e1e1b" providerId="LiveId" clId="{18115916-586D-4A15-85B1-F95FD4D9E35D}" dt="2019-06-11T15:53:37.968" v="2350" actId="1076"/>
          <ac:spMkLst>
            <pc:docMk/>
            <pc:sldMk cId="3006969111" sldId="308"/>
            <ac:spMk id="14" creationId="{68C19082-225F-418C-BB37-A6F1FAD8026B}"/>
          </ac:spMkLst>
        </pc:spChg>
        <pc:spChg chg="mod">
          <ac:chgData name="晏 承言" userId="563a32eb6e1e1e1b" providerId="LiveId" clId="{18115916-586D-4A15-85B1-F95FD4D9E35D}" dt="2019-06-12T08:33:27.052" v="4440" actId="20577"/>
          <ac:spMkLst>
            <pc:docMk/>
            <pc:sldMk cId="3006969111" sldId="308"/>
            <ac:spMk id="15" creationId="{2FAA2245-C9FB-434B-92C6-961117165DB7}"/>
          </ac:spMkLst>
        </pc:spChg>
        <pc:spChg chg="mod">
          <ac:chgData name="晏 承言" userId="563a32eb6e1e1e1b" providerId="LiveId" clId="{18115916-586D-4A15-85B1-F95FD4D9E35D}" dt="2019-06-11T15:53:44.845" v="2352" actId="1076"/>
          <ac:spMkLst>
            <pc:docMk/>
            <pc:sldMk cId="3006969111" sldId="308"/>
            <ac:spMk id="16" creationId="{B95B2330-A6FF-4B01-97A9-3916C3BE52DC}"/>
          </ac:spMkLst>
        </pc:spChg>
        <pc:spChg chg="del">
          <ac:chgData name="晏 承言" userId="563a32eb6e1e1e1b" providerId="LiveId" clId="{18115916-586D-4A15-85B1-F95FD4D9E35D}" dt="2019-06-11T15:53:42.050" v="2351" actId="478"/>
          <ac:spMkLst>
            <pc:docMk/>
            <pc:sldMk cId="3006969111" sldId="308"/>
            <ac:spMk id="17" creationId="{1F5B6FCE-A468-4F90-BF8E-BC709B26D2FD}"/>
          </ac:spMkLst>
        </pc:spChg>
        <pc:picChg chg="del">
          <ac:chgData name="晏 承言" userId="563a32eb6e1e1e1b" providerId="LiveId" clId="{18115916-586D-4A15-85B1-F95FD4D9E35D}" dt="2019-06-11T15:53:33.756" v="2348" actId="478"/>
          <ac:picMkLst>
            <pc:docMk/>
            <pc:sldMk cId="3006969111" sldId="308"/>
            <ac:picMk id="11" creationId="{A97E120B-2A28-4848-8791-6C25013DB916}"/>
          </ac:picMkLst>
        </pc:picChg>
      </pc:sldChg>
      <pc:sldChg chg="add del">
        <pc:chgData name="晏 承言" userId="563a32eb6e1e1e1b" providerId="LiveId" clId="{18115916-586D-4A15-85B1-F95FD4D9E35D}" dt="2019-06-13T01:39:07.801" v="4582" actId="2696"/>
        <pc:sldMkLst>
          <pc:docMk/>
          <pc:sldMk cId="3444716798" sldId="308"/>
        </pc:sldMkLst>
      </pc:sldChg>
      <pc:sldChg chg="addSp delSp modSp add del">
        <pc:chgData name="晏 承言" userId="563a32eb6e1e1e1b" providerId="LiveId" clId="{18115916-586D-4A15-85B1-F95FD4D9E35D}" dt="2019-06-12T08:23:20.413" v="4419" actId="20577"/>
        <pc:sldMkLst>
          <pc:docMk/>
          <pc:sldMk cId="3196473276" sldId="317"/>
        </pc:sldMkLst>
        <pc:spChg chg="add del">
          <ac:chgData name="晏 承言" userId="563a32eb6e1e1e1b" providerId="LiveId" clId="{18115916-586D-4A15-85B1-F95FD4D9E35D}" dt="2019-06-11T14:54:16.563" v="1505"/>
          <ac:spMkLst>
            <pc:docMk/>
            <pc:sldMk cId="3196473276" sldId="317"/>
            <ac:spMk id="2" creationId="{8A94E118-B3DC-43E2-AFD8-B3C7DE6E4CFA}"/>
          </ac:spMkLst>
        </pc:spChg>
        <pc:spChg chg="add del">
          <ac:chgData name="晏 承言" userId="563a32eb6e1e1e1b" providerId="LiveId" clId="{18115916-586D-4A15-85B1-F95FD4D9E35D}" dt="2019-06-11T14:59:22.085" v="1571"/>
          <ac:spMkLst>
            <pc:docMk/>
            <pc:sldMk cId="3196473276" sldId="317"/>
            <ac:spMk id="3" creationId="{9BDD9599-D9D2-4737-BA78-C0E381F30D92}"/>
          </ac:spMkLst>
        </pc:spChg>
        <pc:spChg chg="mod">
          <ac:chgData name="晏 承言" userId="563a32eb6e1e1e1b" providerId="LiveId" clId="{18115916-586D-4A15-85B1-F95FD4D9E35D}" dt="2019-06-11T14:48:47.746" v="1323"/>
          <ac:spMkLst>
            <pc:docMk/>
            <pc:sldMk cId="3196473276" sldId="317"/>
            <ac:spMk id="6" creationId="{04EBF00B-C406-48A1-AEA0-8C1024EC1909}"/>
          </ac:spMkLst>
        </pc:spChg>
        <pc:spChg chg="del">
          <ac:chgData name="晏 承言" userId="563a32eb6e1e1e1b" providerId="LiveId" clId="{18115916-586D-4A15-85B1-F95FD4D9E35D}" dt="2019-06-11T14:48:54.817" v="1324" actId="478"/>
          <ac:spMkLst>
            <pc:docMk/>
            <pc:sldMk cId="3196473276" sldId="317"/>
            <ac:spMk id="8" creationId="{F6C8630D-1826-4AC0-81B7-159869407240}"/>
          </ac:spMkLst>
        </pc:spChg>
        <pc:spChg chg="mod">
          <ac:chgData name="晏 承言" userId="563a32eb6e1e1e1b" providerId="LiveId" clId="{18115916-586D-4A15-85B1-F95FD4D9E35D}" dt="2019-06-12T08:23:20.413" v="4419" actId="20577"/>
          <ac:spMkLst>
            <pc:docMk/>
            <pc:sldMk cId="3196473276" sldId="317"/>
            <ac:spMk id="9" creationId="{6F62D59D-A0D1-488B-A557-D92327788FBE}"/>
          </ac:spMkLst>
        </pc:spChg>
        <pc:spChg chg="mod">
          <ac:chgData name="晏 承言" userId="563a32eb6e1e1e1b" providerId="LiveId" clId="{18115916-586D-4A15-85B1-F95FD4D9E35D}" dt="2019-06-11T14:52:21.194" v="1439" actId="14100"/>
          <ac:spMkLst>
            <pc:docMk/>
            <pc:sldMk cId="3196473276" sldId="317"/>
            <ac:spMk id="71" creationId="{9E127BDB-98CC-4D59-8231-CC7411566962}"/>
          </ac:spMkLst>
        </pc:spChg>
        <pc:spChg chg="mod">
          <ac:chgData name="晏 承言" userId="563a32eb6e1e1e1b" providerId="LiveId" clId="{18115916-586D-4A15-85B1-F95FD4D9E35D}" dt="2019-06-11T14:53:26.940" v="1495" actId="20577"/>
          <ac:spMkLst>
            <pc:docMk/>
            <pc:sldMk cId="3196473276" sldId="317"/>
            <ac:spMk id="72" creationId="{5C2E85AB-EDBD-492A-99B8-4ED76BEAB5CF}"/>
          </ac:spMkLst>
        </pc:spChg>
        <pc:spChg chg="mod">
          <ac:chgData name="晏 承言" userId="563a32eb6e1e1e1b" providerId="LiveId" clId="{18115916-586D-4A15-85B1-F95FD4D9E35D}" dt="2019-06-11T14:54:47.090" v="1519" actId="14100"/>
          <ac:spMkLst>
            <pc:docMk/>
            <pc:sldMk cId="3196473276" sldId="317"/>
            <ac:spMk id="76" creationId="{37749303-122C-4777-93E5-6799E56C75C9}"/>
          </ac:spMkLst>
        </pc:spChg>
        <pc:spChg chg="mod">
          <ac:chgData name="晏 承言" userId="563a32eb6e1e1e1b" providerId="LiveId" clId="{18115916-586D-4A15-85B1-F95FD4D9E35D}" dt="2019-06-11T14:57:44.711" v="1560" actId="14100"/>
          <ac:spMkLst>
            <pc:docMk/>
            <pc:sldMk cId="3196473276" sldId="317"/>
            <ac:spMk id="77" creationId="{71200E89-63B8-4D11-B598-046846867306}"/>
          </ac:spMkLst>
        </pc:spChg>
        <pc:spChg chg="mod">
          <ac:chgData name="晏 承言" userId="563a32eb6e1e1e1b" providerId="LiveId" clId="{18115916-586D-4A15-85B1-F95FD4D9E35D}" dt="2019-06-11T15:00:04.311" v="1583" actId="14100"/>
          <ac:spMkLst>
            <pc:docMk/>
            <pc:sldMk cId="3196473276" sldId="317"/>
            <ac:spMk id="81" creationId="{81B7FBE2-F6ED-4075-BDED-5224D0225F07}"/>
          </ac:spMkLst>
        </pc:spChg>
        <pc:spChg chg="mod">
          <ac:chgData name="晏 承言" userId="563a32eb6e1e1e1b" providerId="LiveId" clId="{18115916-586D-4A15-85B1-F95FD4D9E35D}" dt="2019-06-11T15:01:00.323" v="1602"/>
          <ac:spMkLst>
            <pc:docMk/>
            <pc:sldMk cId="3196473276" sldId="317"/>
            <ac:spMk id="82" creationId="{84455D07-769D-4B05-A12C-102F6855253B}"/>
          </ac:spMkLst>
        </pc:spChg>
        <pc:spChg chg="mod">
          <ac:chgData name="晏 承言" userId="563a32eb6e1e1e1b" providerId="LiveId" clId="{18115916-586D-4A15-85B1-F95FD4D9E35D}" dt="2019-06-11T15:02:46.281" v="1619" actId="1076"/>
          <ac:spMkLst>
            <pc:docMk/>
            <pc:sldMk cId="3196473276" sldId="317"/>
            <ac:spMk id="86" creationId="{9410339F-25B7-45CD-B806-24499EA843BD}"/>
          </ac:spMkLst>
        </pc:spChg>
        <pc:spChg chg="mod">
          <ac:chgData name="晏 承言" userId="563a32eb6e1e1e1b" providerId="LiveId" clId="{18115916-586D-4A15-85B1-F95FD4D9E35D}" dt="2019-06-11T15:03:37.186" v="1644"/>
          <ac:spMkLst>
            <pc:docMk/>
            <pc:sldMk cId="3196473276" sldId="317"/>
            <ac:spMk id="87" creationId="{3F81F0CD-844E-4DE0-B403-DAF1FA3F6721}"/>
          </ac:spMkLst>
        </pc:spChg>
        <pc:spChg chg="mod">
          <ac:chgData name="晏 承言" userId="563a32eb6e1e1e1b" providerId="LiveId" clId="{18115916-586D-4A15-85B1-F95FD4D9E35D}" dt="2019-06-11T15:05:44.179" v="1701" actId="20577"/>
          <ac:spMkLst>
            <pc:docMk/>
            <pc:sldMk cId="3196473276" sldId="317"/>
            <ac:spMk id="91" creationId="{0227F5B4-7ADD-47B7-8F9D-F691FD5F2113}"/>
          </ac:spMkLst>
        </pc:spChg>
        <pc:spChg chg="mod">
          <ac:chgData name="晏 承言" userId="563a32eb6e1e1e1b" providerId="LiveId" clId="{18115916-586D-4A15-85B1-F95FD4D9E35D}" dt="2019-06-11T15:07:21.029" v="1738"/>
          <ac:spMkLst>
            <pc:docMk/>
            <pc:sldMk cId="3196473276" sldId="317"/>
            <ac:spMk id="92" creationId="{5792A50F-7762-41CF-8B48-DFDDD6B712E2}"/>
          </ac:spMkLst>
        </pc:spChg>
        <pc:grpChg chg="mod">
          <ac:chgData name="晏 承言" userId="563a32eb6e1e1e1b" providerId="LiveId" clId="{18115916-586D-4A15-85B1-F95FD4D9E35D}" dt="2019-06-11T14:52:17.966" v="1438"/>
          <ac:grpSpMkLst>
            <pc:docMk/>
            <pc:sldMk cId="3196473276" sldId="317"/>
            <ac:grpSpMk id="68" creationId="{C3BB3331-93CF-4548-92B9-6616DA1811A8}"/>
          </ac:grpSpMkLst>
        </pc:grpChg>
        <pc:grpChg chg="mod">
          <ac:chgData name="晏 承言" userId="563a32eb6e1e1e1b" providerId="LiveId" clId="{18115916-586D-4A15-85B1-F95FD4D9E35D}" dt="2019-06-11T14:54:26.353" v="1506"/>
          <ac:grpSpMkLst>
            <pc:docMk/>
            <pc:sldMk cId="3196473276" sldId="317"/>
            <ac:grpSpMk id="73" creationId="{32388C7F-0402-45CA-A8F4-A4B87F1A2FCD}"/>
          </ac:grpSpMkLst>
        </pc:grpChg>
        <pc:grpChg chg="mod">
          <ac:chgData name="晏 承言" userId="563a32eb6e1e1e1b" providerId="LiveId" clId="{18115916-586D-4A15-85B1-F95FD4D9E35D}" dt="2019-06-11T15:00:56.361" v="1597"/>
          <ac:grpSpMkLst>
            <pc:docMk/>
            <pc:sldMk cId="3196473276" sldId="317"/>
            <ac:grpSpMk id="78" creationId="{818509C2-918C-45E5-A232-EB771C9620B9}"/>
          </ac:grpSpMkLst>
        </pc:grpChg>
        <pc:grpChg chg="mod">
          <ac:chgData name="晏 承言" userId="563a32eb6e1e1e1b" providerId="LiveId" clId="{18115916-586D-4A15-85B1-F95FD4D9E35D}" dt="2019-06-11T15:03:25.114" v="1635"/>
          <ac:grpSpMkLst>
            <pc:docMk/>
            <pc:sldMk cId="3196473276" sldId="317"/>
            <ac:grpSpMk id="83" creationId="{34199B77-AB9C-4038-844E-FDBF2A16DAE4}"/>
          </ac:grpSpMkLst>
        </pc:grpChg>
        <pc:grpChg chg="mod">
          <ac:chgData name="晏 承言" userId="563a32eb6e1e1e1b" providerId="LiveId" clId="{18115916-586D-4A15-85B1-F95FD4D9E35D}" dt="2019-06-11T15:06:30.127" v="1704"/>
          <ac:grpSpMkLst>
            <pc:docMk/>
            <pc:sldMk cId="3196473276" sldId="317"/>
            <ac:grpSpMk id="88" creationId="{25EB5555-E4F9-41E1-96F6-95F7A65672BD}"/>
          </ac:grpSpMkLst>
        </pc:grpChg>
      </pc:sldChg>
      <pc:sldChg chg="modSp add del ord">
        <pc:chgData name="晏 承言" userId="563a32eb6e1e1e1b" providerId="LiveId" clId="{18115916-586D-4A15-85B1-F95FD4D9E35D}" dt="2019-06-13T02:05:13.213" v="4658" actId="2696"/>
        <pc:sldMkLst>
          <pc:docMk/>
          <pc:sldMk cId="1677508216" sldId="1729"/>
        </pc:sldMkLst>
        <pc:spChg chg="mod">
          <ac:chgData name="晏 承言" userId="563a32eb6e1e1e1b" providerId="LiveId" clId="{18115916-586D-4A15-85B1-F95FD4D9E35D}" dt="2019-06-11T08:00:28.853" v="547" actId="1076"/>
          <ac:spMkLst>
            <pc:docMk/>
            <pc:sldMk cId="1677508216" sldId="1729"/>
            <ac:spMk id="3" creationId="{0A05AEEF-5C7F-4521-81E8-97C370FBC176}"/>
          </ac:spMkLst>
        </pc:spChg>
        <pc:spChg chg="mod">
          <ac:chgData name="晏 承言" userId="563a32eb6e1e1e1b" providerId="LiveId" clId="{18115916-586D-4A15-85B1-F95FD4D9E35D}" dt="2019-06-11T08:00:23.445" v="546" actId="1076"/>
          <ac:spMkLst>
            <pc:docMk/>
            <pc:sldMk cId="1677508216" sldId="1729"/>
            <ac:spMk id="4" creationId="{59F21FA9-5570-45BE-814E-BD76B2AAE38F}"/>
          </ac:spMkLst>
        </pc:spChg>
      </pc:sldChg>
      <pc:sldChg chg="modSp add">
        <pc:chgData name="晏 承言" userId="563a32eb6e1e1e1b" providerId="LiveId" clId="{18115916-586D-4A15-85B1-F95FD4D9E35D}" dt="2019-06-13T01:33:36.299" v="4555"/>
        <pc:sldMkLst>
          <pc:docMk/>
          <pc:sldMk cId="3019285076" sldId="1730"/>
        </pc:sldMkLst>
        <pc:spChg chg="mod">
          <ac:chgData name="晏 承言" userId="563a32eb6e1e1e1b" providerId="LiveId" clId="{18115916-586D-4A15-85B1-F95FD4D9E35D}" dt="2019-06-13T01:33:36.299" v="4555"/>
          <ac:spMkLst>
            <pc:docMk/>
            <pc:sldMk cId="3019285076" sldId="1730"/>
            <ac:spMk id="2" creationId="{04206652-56B0-48F5-9E8F-15CCD16A50AB}"/>
          </ac:spMkLst>
        </pc:spChg>
        <pc:spChg chg="mod">
          <ac:chgData name="晏 承言" userId="563a32eb6e1e1e1b" providerId="LiveId" clId="{18115916-586D-4A15-85B1-F95FD4D9E35D}" dt="2019-06-11T13:49:24.989" v="668" actId="20577"/>
          <ac:spMkLst>
            <pc:docMk/>
            <pc:sldMk cId="3019285076" sldId="1730"/>
            <ac:spMk id="8" creationId="{E6DCAE93-591E-488E-9E68-F95FA826F59A}"/>
          </ac:spMkLst>
        </pc:spChg>
        <pc:spChg chg="mod">
          <ac:chgData name="晏 承言" userId="563a32eb6e1e1e1b" providerId="LiveId" clId="{18115916-586D-4A15-85B1-F95FD4D9E35D}" dt="2019-06-11T13:49:32.519" v="674" actId="20577"/>
          <ac:spMkLst>
            <pc:docMk/>
            <pc:sldMk cId="3019285076" sldId="1730"/>
            <ac:spMk id="9" creationId="{E3132B86-DA4D-496D-A2F0-EDAC88BF048B}"/>
          </ac:spMkLst>
        </pc:spChg>
        <pc:spChg chg="mod">
          <ac:chgData name="晏 承言" userId="563a32eb6e1e1e1b" providerId="LiveId" clId="{18115916-586D-4A15-85B1-F95FD4D9E35D}" dt="2019-06-11T13:49:27.944" v="670" actId="20577"/>
          <ac:spMkLst>
            <pc:docMk/>
            <pc:sldMk cId="3019285076" sldId="1730"/>
            <ac:spMk id="10" creationId="{0585C8CA-4650-48AB-AFAB-711DB966ED7B}"/>
          </ac:spMkLst>
        </pc:spChg>
        <pc:spChg chg="mod">
          <ac:chgData name="晏 承言" userId="563a32eb6e1e1e1b" providerId="LiveId" clId="{18115916-586D-4A15-85B1-F95FD4D9E35D}" dt="2019-06-11T13:49:30.179" v="672" actId="20577"/>
          <ac:spMkLst>
            <pc:docMk/>
            <pc:sldMk cId="3019285076" sldId="1730"/>
            <ac:spMk id="11" creationId="{54C5E413-0CCB-48DE-AC5C-6A604A7B66DE}"/>
          </ac:spMkLst>
        </pc:spChg>
        <pc:spChg chg="mod">
          <ac:chgData name="晏 承言" userId="563a32eb6e1e1e1b" providerId="LiveId" clId="{18115916-586D-4A15-85B1-F95FD4D9E35D}" dt="2019-06-11T13:57:49.050" v="810"/>
          <ac:spMkLst>
            <pc:docMk/>
            <pc:sldMk cId="3019285076" sldId="1730"/>
            <ac:spMk id="15" creationId="{A640E63D-A260-42DD-BAD2-D92D94A67C9F}"/>
          </ac:spMkLst>
        </pc:spChg>
        <pc:spChg chg="mod">
          <ac:chgData name="晏 承言" userId="563a32eb6e1e1e1b" providerId="LiveId" clId="{18115916-586D-4A15-85B1-F95FD4D9E35D}" dt="2019-06-11T13:55:36.031" v="731"/>
          <ac:spMkLst>
            <pc:docMk/>
            <pc:sldMk cId="3019285076" sldId="1730"/>
            <ac:spMk id="16" creationId="{CD96382C-19AF-4CAE-B8B7-A6938BFD4069}"/>
          </ac:spMkLst>
        </pc:spChg>
        <pc:spChg chg="mod">
          <ac:chgData name="晏 承言" userId="563a32eb6e1e1e1b" providerId="LiveId" clId="{18115916-586D-4A15-85B1-F95FD4D9E35D}" dt="2019-06-11T14:01:39.625" v="877"/>
          <ac:spMkLst>
            <pc:docMk/>
            <pc:sldMk cId="3019285076" sldId="1730"/>
            <ac:spMk id="17" creationId="{CD83BF5C-E2A7-4987-A76C-C4DD210AE791}"/>
          </ac:spMkLst>
        </pc:spChg>
        <pc:spChg chg="mod">
          <ac:chgData name="晏 承言" userId="563a32eb6e1e1e1b" providerId="LiveId" clId="{18115916-586D-4A15-85B1-F95FD4D9E35D}" dt="2019-06-11T14:00:03.788" v="837"/>
          <ac:spMkLst>
            <pc:docMk/>
            <pc:sldMk cId="3019285076" sldId="1730"/>
            <ac:spMk id="18" creationId="{96BA5150-65C9-43EE-B7B2-22DBFC92A6A1}"/>
          </ac:spMkLst>
        </pc:spChg>
        <pc:spChg chg="mod">
          <ac:chgData name="晏 承言" userId="563a32eb6e1e1e1b" providerId="LiveId" clId="{18115916-586D-4A15-85B1-F95FD4D9E35D}" dt="2019-06-11T14:38:42.739" v="1016" actId="20577"/>
          <ac:spMkLst>
            <pc:docMk/>
            <pc:sldMk cId="3019285076" sldId="1730"/>
            <ac:spMk id="19" creationId="{6F6A09FA-CCCF-4A4C-8B9B-642F6C513DE6}"/>
          </ac:spMkLst>
        </pc:spChg>
        <pc:spChg chg="mod">
          <ac:chgData name="晏 承言" userId="563a32eb6e1e1e1b" providerId="LiveId" clId="{18115916-586D-4A15-85B1-F95FD4D9E35D}" dt="2019-06-11T13:54:21.051" v="679"/>
          <ac:spMkLst>
            <pc:docMk/>
            <pc:sldMk cId="3019285076" sldId="1730"/>
            <ac:spMk id="20" creationId="{610C8537-941B-4093-B546-FC7C79AF9F1B}"/>
          </ac:spMkLst>
        </pc:spChg>
        <pc:spChg chg="mod">
          <ac:chgData name="晏 承言" userId="563a32eb6e1e1e1b" providerId="LiveId" clId="{18115916-586D-4A15-85B1-F95FD4D9E35D}" dt="2019-06-11T13:59:53.546" v="835"/>
          <ac:spMkLst>
            <pc:docMk/>
            <pc:sldMk cId="3019285076" sldId="1730"/>
            <ac:spMk id="21" creationId="{7CD66559-5010-4533-80F1-D1B822D1F8F0}"/>
          </ac:spMkLst>
        </pc:spChg>
        <pc:spChg chg="mod">
          <ac:chgData name="晏 承言" userId="563a32eb6e1e1e1b" providerId="LiveId" clId="{18115916-586D-4A15-85B1-F95FD4D9E35D}" dt="2019-06-11T13:58:34.153" v="822"/>
          <ac:spMkLst>
            <pc:docMk/>
            <pc:sldMk cId="3019285076" sldId="1730"/>
            <ac:spMk id="22" creationId="{57B8183F-50B9-42D1-9E51-468765997891}"/>
          </ac:spMkLst>
        </pc:spChg>
        <pc:spChg chg="mod">
          <ac:chgData name="晏 承言" userId="563a32eb6e1e1e1b" providerId="LiveId" clId="{18115916-586D-4A15-85B1-F95FD4D9E35D}" dt="2019-06-11T14:02:23.960" v="892"/>
          <ac:spMkLst>
            <pc:docMk/>
            <pc:sldMk cId="3019285076" sldId="1730"/>
            <ac:spMk id="36" creationId="{CD35C23A-3C9B-4937-B166-7DE7C15C9CBA}"/>
          </ac:spMkLst>
        </pc:spChg>
      </pc:sldChg>
      <pc:sldChg chg="add">
        <pc:chgData name="晏 承言" userId="563a32eb6e1e1e1b" providerId="LiveId" clId="{18115916-586D-4A15-85B1-F95FD4D9E35D}" dt="2019-06-13T01:38:39.348" v="4581"/>
        <pc:sldMkLst>
          <pc:docMk/>
          <pc:sldMk cId="1065706141" sldId="1731"/>
        </pc:sldMkLst>
      </pc:sldChg>
      <pc:sldChg chg="addSp delSp modSp add del modNotesTx">
        <pc:chgData name="晏 承言" userId="563a32eb6e1e1e1b" providerId="LiveId" clId="{18115916-586D-4A15-85B1-F95FD4D9E35D}" dt="2019-06-13T01:38:35.212" v="4576" actId="2696"/>
        <pc:sldMkLst>
          <pc:docMk/>
          <pc:sldMk cId="1228335690" sldId="1731"/>
        </pc:sldMkLst>
        <pc:spChg chg="mod">
          <ac:chgData name="晏 承言" userId="563a32eb6e1e1e1b" providerId="LiveId" clId="{18115916-586D-4A15-85B1-F95FD4D9E35D}" dt="2019-06-11T16:21:41.359" v="2641"/>
          <ac:spMkLst>
            <pc:docMk/>
            <pc:sldMk cId="1228335690" sldId="1731"/>
            <ac:spMk id="2" creationId="{29182651-2785-4329-AC66-31E2CC780963}"/>
          </ac:spMkLst>
        </pc:spChg>
        <pc:spChg chg="mod">
          <ac:chgData name="晏 承言" userId="563a32eb6e1e1e1b" providerId="LiveId" clId="{18115916-586D-4A15-85B1-F95FD4D9E35D}" dt="2019-06-11T16:31:24.772" v="2785" actId="20577"/>
          <ac:spMkLst>
            <pc:docMk/>
            <pc:sldMk cId="1228335690" sldId="1731"/>
            <ac:spMk id="6" creationId="{67AF615B-CDFA-4217-91AD-0ACDF3C92B36}"/>
          </ac:spMkLst>
        </pc:spChg>
        <pc:spChg chg="mod">
          <ac:chgData name="晏 承言" userId="563a32eb6e1e1e1b" providerId="LiveId" clId="{18115916-586D-4A15-85B1-F95FD4D9E35D}" dt="2019-06-11T16:36:29.665" v="2926"/>
          <ac:spMkLst>
            <pc:docMk/>
            <pc:sldMk cId="1228335690" sldId="1731"/>
            <ac:spMk id="7" creationId="{38B4A761-2415-471B-B4F9-625C32346933}"/>
          </ac:spMkLst>
        </pc:spChg>
        <pc:spChg chg="mod">
          <ac:chgData name="晏 承言" userId="563a32eb6e1e1e1b" providerId="LiveId" clId="{18115916-586D-4A15-85B1-F95FD4D9E35D}" dt="2019-06-11T16:23:06.232" v="2663"/>
          <ac:spMkLst>
            <pc:docMk/>
            <pc:sldMk cId="1228335690" sldId="1731"/>
            <ac:spMk id="8" creationId="{DDE470DE-B530-47B8-84FA-229BF6E88F83}"/>
          </ac:spMkLst>
        </pc:spChg>
        <pc:grpChg chg="mod">
          <ac:chgData name="晏 承言" userId="563a32eb6e1e1e1b" providerId="LiveId" clId="{18115916-586D-4A15-85B1-F95FD4D9E35D}" dt="2019-06-11T16:36:33.914" v="2927" actId="1076"/>
          <ac:grpSpMkLst>
            <pc:docMk/>
            <pc:sldMk cId="1228335690" sldId="1731"/>
            <ac:grpSpMk id="13" creationId="{3C45064E-2602-4DCA-A1FF-B6A7E4A3356F}"/>
          </ac:grpSpMkLst>
        </pc:grpChg>
        <pc:graphicFrameChg chg="del">
          <ac:chgData name="晏 承言" userId="563a32eb6e1e1e1b" providerId="LiveId" clId="{18115916-586D-4A15-85B1-F95FD4D9E35D}" dt="2019-06-11T16:22:02.584" v="2643" actId="478"/>
          <ac:graphicFrameMkLst>
            <pc:docMk/>
            <pc:sldMk cId="1228335690" sldId="1731"/>
            <ac:graphicFrameMk id="5" creationId="{083EB501-957A-490A-AFF1-366598AD8FF2}"/>
          </ac:graphicFrameMkLst>
        </pc:graphicFrameChg>
        <pc:graphicFrameChg chg="add mod">
          <ac:chgData name="晏 承言" userId="563a32eb6e1e1e1b" providerId="LiveId" clId="{18115916-586D-4A15-85B1-F95FD4D9E35D}" dt="2019-06-11T16:27:21.283" v="2758" actId="113"/>
          <ac:graphicFrameMkLst>
            <pc:docMk/>
            <pc:sldMk cId="1228335690" sldId="1731"/>
            <ac:graphicFrameMk id="9" creationId="{13CDE5DB-A7C4-42BB-9CDD-60F8B3AD58E9}"/>
          </ac:graphicFrameMkLst>
        </pc:graphicFrameChg>
      </pc:sldChg>
      <pc:sldChg chg="add">
        <pc:chgData name="晏 承言" userId="563a32eb6e1e1e1b" providerId="LiveId" clId="{18115916-586D-4A15-85B1-F95FD4D9E35D}" dt="2019-06-13T01:38:39.348" v="4581"/>
        <pc:sldMkLst>
          <pc:docMk/>
          <pc:sldMk cId="1262489608" sldId="1732"/>
        </pc:sldMkLst>
      </pc:sldChg>
      <pc:sldChg chg="addSp delSp modSp add del modNotesTx">
        <pc:chgData name="晏 承言" userId="563a32eb6e1e1e1b" providerId="LiveId" clId="{18115916-586D-4A15-85B1-F95FD4D9E35D}" dt="2019-06-13T01:38:35.249" v="4577" actId="2696"/>
        <pc:sldMkLst>
          <pc:docMk/>
          <pc:sldMk cId="3159051691" sldId="1732"/>
        </pc:sldMkLst>
        <pc:spChg chg="mod">
          <ac:chgData name="晏 承言" userId="563a32eb6e1e1e1b" providerId="LiveId" clId="{18115916-586D-4A15-85B1-F95FD4D9E35D}" dt="2019-06-11T16:31:58.167" v="2789"/>
          <ac:spMkLst>
            <pc:docMk/>
            <pc:sldMk cId="3159051691" sldId="1732"/>
            <ac:spMk id="2" creationId="{29182651-2785-4329-AC66-31E2CC780963}"/>
          </ac:spMkLst>
        </pc:spChg>
        <pc:spChg chg="mod">
          <ac:chgData name="晏 承言" userId="563a32eb6e1e1e1b" providerId="LiveId" clId="{18115916-586D-4A15-85B1-F95FD4D9E35D}" dt="2019-06-11T16:31:36.430" v="2787" actId="1076"/>
          <ac:spMkLst>
            <pc:docMk/>
            <pc:sldMk cId="3159051691" sldId="1732"/>
            <ac:spMk id="6" creationId="{67AF615B-CDFA-4217-91AD-0ACDF3C92B36}"/>
          </ac:spMkLst>
        </pc:spChg>
        <pc:spChg chg="mod">
          <ac:chgData name="晏 承言" userId="563a32eb6e1e1e1b" providerId="LiveId" clId="{18115916-586D-4A15-85B1-F95FD4D9E35D}" dt="2019-06-12T08:35:01.996" v="4468"/>
          <ac:spMkLst>
            <pc:docMk/>
            <pc:sldMk cId="3159051691" sldId="1732"/>
            <ac:spMk id="7" creationId="{38B4A761-2415-471B-B4F9-625C32346933}"/>
          </ac:spMkLst>
        </pc:spChg>
        <pc:spChg chg="mod">
          <ac:chgData name="晏 承言" userId="563a32eb6e1e1e1b" providerId="LiveId" clId="{18115916-586D-4A15-85B1-F95FD4D9E35D}" dt="2019-06-11T16:32:10.742" v="2792"/>
          <ac:spMkLst>
            <pc:docMk/>
            <pc:sldMk cId="3159051691" sldId="1732"/>
            <ac:spMk id="8" creationId="{DDE470DE-B530-47B8-84FA-229BF6E88F83}"/>
          </ac:spMkLst>
        </pc:spChg>
        <pc:grpChg chg="mod">
          <ac:chgData name="晏 承言" userId="563a32eb6e1e1e1b" providerId="LiveId" clId="{18115916-586D-4A15-85B1-F95FD4D9E35D}" dt="2019-06-12T08:34:11.446" v="4441" actId="1076"/>
          <ac:grpSpMkLst>
            <pc:docMk/>
            <pc:sldMk cId="3159051691" sldId="1732"/>
            <ac:grpSpMk id="13" creationId="{3C45064E-2602-4DCA-A1FF-B6A7E4A3356F}"/>
          </ac:grpSpMkLst>
        </pc:grpChg>
        <pc:graphicFrameChg chg="del">
          <ac:chgData name="晏 承言" userId="563a32eb6e1e1e1b" providerId="LiveId" clId="{18115916-586D-4A15-85B1-F95FD4D9E35D}" dt="2019-06-11T16:30:12.823" v="2770" actId="478"/>
          <ac:graphicFrameMkLst>
            <pc:docMk/>
            <pc:sldMk cId="3159051691" sldId="1732"/>
            <ac:graphicFrameMk id="5" creationId="{083EB501-957A-490A-AFF1-366598AD8FF2}"/>
          </ac:graphicFrameMkLst>
        </pc:graphicFrameChg>
        <pc:graphicFrameChg chg="add mod">
          <ac:chgData name="晏 承言" userId="563a32eb6e1e1e1b" providerId="LiveId" clId="{18115916-586D-4A15-85B1-F95FD4D9E35D}" dt="2019-06-11T16:31:38.626" v="2788" actId="113"/>
          <ac:graphicFrameMkLst>
            <pc:docMk/>
            <pc:sldMk cId="3159051691" sldId="1732"/>
            <ac:graphicFrameMk id="9" creationId="{5C9BF6EC-1AB8-4056-AC0F-04983C79DDCC}"/>
          </ac:graphicFrameMkLst>
        </pc:graphicFrameChg>
      </pc:sldChg>
      <pc:sldChg chg="add">
        <pc:chgData name="晏 承言" userId="563a32eb6e1e1e1b" providerId="LiveId" clId="{18115916-586D-4A15-85B1-F95FD4D9E35D}" dt="2019-06-13T01:38:39.348" v="4581"/>
        <pc:sldMkLst>
          <pc:docMk/>
          <pc:sldMk cId="2408380612" sldId="1733"/>
        </pc:sldMkLst>
      </pc:sldChg>
      <pc:sldChg chg="addSp delSp modSp add del modNotesTx">
        <pc:chgData name="晏 承言" userId="563a32eb6e1e1e1b" providerId="LiveId" clId="{18115916-586D-4A15-85B1-F95FD4D9E35D}" dt="2019-06-13T01:38:35.289" v="4578" actId="2696"/>
        <pc:sldMkLst>
          <pc:docMk/>
          <pc:sldMk cId="2445796463" sldId="1733"/>
        </pc:sldMkLst>
        <pc:spChg chg="mod">
          <ac:chgData name="晏 承言" userId="563a32eb6e1e1e1b" providerId="LiveId" clId="{18115916-586D-4A15-85B1-F95FD4D9E35D}" dt="2019-06-11T16:37:30.444" v="2937"/>
          <ac:spMkLst>
            <pc:docMk/>
            <pc:sldMk cId="2445796463" sldId="1733"/>
            <ac:spMk id="2" creationId="{29182651-2785-4329-AC66-31E2CC780963}"/>
          </ac:spMkLst>
        </pc:spChg>
        <pc:spChg chg="mod">
          <ac:chgData name="晏 承言" userId="563a32eb6e1e1e1b" providerId="LiveId" clId="{18115916-586D-4A15-85B1-F95FD4D9E35D}" dt="2019-06-12T00:23:11.561" v="3030" actId="20577"/>
          <ac:spMkLst>
            <pc:docMk/>
            <pc:sldMk cId="2445796463" sldId="1733"/>
            <ac:spMk id="6" creationId="{67AF615B-CDFA-4217-91AD-0ACDF3C92B36}"/>
          </ac:spMkLst>
        </pc:spChg>
        <pc:spChg chg="mod">
          <ac:chgData name="晏 承言" userId="563a32eb6e1e1e1b" providerId="LiveId" clId="{18115916-586D-4A15-85B1-F95FD4D9E35D}" dt="2019-06-12T00:21:00.142" v="3016"/>
          <ac:spMkLst>
            <pc:docMk/>
            <pc:sldMk cId="2445796463" sldId="1733"/>
            <ac:spMk id="7" creationId="{38B4A761-2415-471B-B4F9-625C32346933}"/>
          </ac:spMkLst>
        </pc:spChg>
        <pc:spChg chg="mod">
          <ac:chgData name="晏 承言" userId="563a32eb6e1e1e1b" providerId="LiveId" clId="{18115916-586D-4A15-85B1-F95FD4D9E35D}" dt="2019-06-11T16:39:22.932" v="2956"/>
          <ac:spMkLst>
            <pc:docMk/>
            <pc:sldMk cId="2445796463" sldId="1733"/>
            <ac:spMk id="8" creationId="{DDE470DE-B530-47B8-84FA-229BF6E88F83}"/>
          </ac:spMkLst>
        </pc:spChg>
        <pc:graphicFrameChg chg="del">
          <ac:chgData name="晏 承言" userId="563a32eb6e1e1e1b" providerId="LiveId" clId="{18115916-586D-4A15-85B1-F95FD4D9E35D}" dt="2019-06-11T16:36:50.081" v="2928" actId="478"/>
          <ac:graphicFrameMkLst>
            <pc:docMk/>
            <pc:sldMk cId="2445796463" sldId="1733"/>
            <ac:graphicFrameMk id="5" creationId="{083EB501-957A-490A-AFF1-366598AD8FF2}"/>
          </ac:graphicFrameMkLst>
        </pc:graphicFrameChg>
        <pc:graphicFrameChg chg="add mod">
          <ac:chgData name="晏 承言" userId="563a32eb6e1e1e1b" providerId="LiveId" clId="{18115916-586D-4A15-85B1-F95FD4D9E35D}" dt="2019-06-11T16:38:03.467" v="2943" actId="113"/>
          <ac:graphicFrameMkLst>
            <pc:docMk/>
            <pc:sldMk cId="2445796463" sldId="1733"/>
            <ac:graphicFrameMk id="9" creationId="{BA59F829-E547-4C01-8B53-05B19908EFBF}"/>
          </ac:graphicFrameMkLst>
        </pc:graphicFrameChg>
      </pc:sldChg>
      <pc:sldChg chg="add">
        <pc:chgData name="晏 承言" userId="563a32eb6e1e1e1b" providerId="LiveId" clId="{18115916-586D-4A15-85B1-F95FD4D9E35D}" dt="2019-06-13T01:38:39.348" v="4581"/>
        <pc:sldMkLst>
          <pc:docMk/>
          <pc:sldMk cId="1281414135" sldId="1734"/>
        </pc:sldMkLst>
      </pc:sldChg>
      <pc:sldChg chg="addSp delSp modSp add del modNotesTx">
        <pc:chgData name="晏 承言" userId="563a32eb6e1e1e1b" providerId="LiveId" clId="{18115916-586D-4A15-85B1-F95FD4D9E35D}" dt="2019-06-13T01:38:35.317" v="4579" actId="2696"/>
        <pc:sldMkLst>
          <pc:docMk/>
          <pc:sldMk cId="2135679019" sldId="1734"/>
        </pc:sldMkLst>
        <pc:spChg chg="mod">
          <ac:chgData name="晏 承言" userId="563a32eb6e1e1e1b" providerId="LiveId" clId="{18115916-586D-4A15-85B1-F95FD4D9E35D}" dt="2019-06-12T01:58:01.296" v="3271"/>
          <ac:spMkLst>
            <pc:docMk/>
            <pc:sldMk cId="2135679019" sldId="1734"/>
            <ac:spMk id="2" creationId="{29182651-2785-4329-AC66-31E2CC780963}"/>
          </ac:spMkLst>
        </pc:spChg>
        <pc:spChg chg="mod">
          <ac:chgData name="晏 承言" userId="563a32eb6e1e1e1b" providerId="LiveId" clId="{18115916-586D-4A15-85B1-F95FD4D9E35D}" dt="2019-06-12T00:23:42.558" v="3041" actId="20577"/>
          <ac:spMkLst>
            <pc:docMk/>
            <pc:sldMk cId="2135679019" sldId="1734"/>
            <ac:spMk id="6" creationId="{67AF615B-CDFA-4217-91AD-0ACDF3C92B36}"/>
          </ac:spMkLst>
        </pc:spChg>
        <pc:spChg chg="mod">
          <ac:chgData name="晏 承言" userId="563a32eb6e1e1e1b" providerId="LiveId" clId="{18115916-586D-4A15-85B1-F95FD4D9E35D}" dt="2019-06-12T08:35:42.450" v="4475" actId="1076"/>
          <ac:spMkLst>
            <pc:docMk/>
            <pc:sldMk cId="2135679019" sldId="1734"/>
            <ac:spMk id="7" creationId="{38B4A761-2415-471B-B4F9-625C32346933}"/>
          </ac:spMkLst>
        </pc:spChg>
        <pc:spChg chg="mod">
          <ac:chgData name="晏 承言" userId="563a32eb6e1e1e1b" providerId="LiveId" clId="{18115916-586D-4A15-85B1-F95FD4D9E35D}" dt="2019-06-12T00:24:04.414" v="3046"/>
          <ac:spMkLst>
            <pc:docMk/>
            <pc:sldMk cId="2135679019" sldId="1734"/>
            <ac:spMk id="8" creationId="{DDE470DE-B530-47B8-84FA-229BF6E88F83}"/>
          </ac:spMkLst>
        </pc:spChg>
        <pc:grpChg chg="mod">
          <ac:chgData name="晏 承言" userId="563a32eb6e1e1e1b" providerId="LiveId" clId="{18115916-586D-4A15-85B1-F95FD4D9E35D}" dt="2019-06-12T08:35:44.044" v="4476" actId="1076"/>
          <ac:grpSpMkLst>
            <pc:docMk/>
            <pc:sldMk cId="2135679019" sldId="1734"/>
            <ac:grpSpMk id="13" creationId="{3C45064E-2602-4DCA-A1FF-B6A7E4A3356F}"/>
          </ac:grpSpMkLst>
        </pc:grpChg>
        <pc:graphicFrameChg chg="del">
          <ac:chgData name="晏 承言" userId="563a32eb6e1e1e1b" providerId="LiveId" clId="{18115916-586D-4A15-85B1-F95FD4D9E35D}" dt="2019-06-12T00:22:36.085" v="3023" actId="478"/>
          <ac:graphicFrameMkLst>
            <pc:docMk/>
            <pc:sldMk cId="2135679019" sldId="1734"/>
            <ac:graphicFrameMk id="5" creationId="{083EB501-957A-490A-AFF1-366598AD8FF2}"/>
          </ac:graphicFrameMkLst>
        </pc:graphicFrameChg>
        <pc:graphicFrameChg chg="add mod">
          <ac:chgData name="晏 承言" userId="563a32eb6e1e1e1b" providerId="LiveId" clId="{18115916-586D-4A15-85B1-F95FD4D9E35D}" dt="2019-06-12T00:23:01.209" v="3028" actId="1076"/>
          <ac:graphicFrameMkLst>
            <pc:docMk/>
            <pc:sldMk cId="2135679019" sldId="1734"/>
            <ac:graphicFrameMk id="9" creationId="{A406FC3C-5B5C-412D-B0B3-99FD690B4234}"/>
          </ac:graphicFrameMkLst>
        </pc:graphicFrameChg>
      </pc:sldChg>
      <pc:sldChg chg="delSp modSp add del">
        <pc:chgData name="晏 承言" userId="563a32eb6e1e1e1b" providerId="LiveId" clId="{18115916-586D-4A15-85B1-F95FD4D9E35D}" dt="2019-06-13T01:38:35.353" v="4580" actId="2696"/>
        <pc:sldMkLst>
          <pc:docMk/>
          <pc:sldMk cId="2940588093" sldId="1735"/>
        </pc:sldMkLst>
        <pc:spChg chg="mod">
          <ac:chgData name="晏 承言" userId="563a32eb6e1e1e1b" providerId="LiveId" clId="{18115916-586D-4A15-85B1-F95FD4D9E35D}" dt="2019-06-12T00:26:15.931" v="3121"/>
          <ac:spMkLst>
            <pc:docMk/>
            <pc:sldMk cId="2940588093" sldId="1735"/>
            <ac:spMk id="2" creationId="{29182651-2785-4329-AC66-31E2CC780963}"/>
          </ac:spMkLst>
        </pc:spChg>
        <pc:spChg chg="del mod">
          <ac:chgData name="晏 承言" userId="563a32eb6e1e1e1b" providerId="LiveId" clId="{18115916-586D-4A15-85B1-F95FD4D9E35D}" dt="2019-06-12T00:26:21.330" v="3124" actId="478"/>
          <ac:spMkLst>
            <pc:docMk/>
            <pc:sldMk cId="2940588093" sldId="1735"/>
            <ac:spMk id="6" creationId="{67AF615B-CDFA-4217-91AD-0ACDF3C92B36}"/>
          </ac:spMkLst>
        </pc:spChg>
        <pc:spChg chg="mod">
          <ac:chgData name="晏 承言" userId="563a32eb6e1e1e1b" providerId="LiveId" clId="{18115916-586D-4A15-85B1-F95FD4D9E35D}" dt="2019-06-12T03:04:27.975" v="3963" actId="20577"/>
          <ac:spMkLst>
            <pc:docMk/>
            <pc:sldMk cId="2940588093" sldId="1735"/>
            <ac:spMk id="7" creationId="{38B4A761-2415-471B-B4F9-625C32346933}"/>
          </ac:spMkLst>
        </pc:spChg>
        <pc:spChg chg="mod">
          <ac:chgData name="晏 承言" userId="563a32eb6e1e1e1b" providerId="LiveId" clId="{18115916-586D-4A15-85B1-F95FD4D9E35D}" dt="2019-06-12T00:27:34.518" v="3133" actId="1076"/>
          <ac:spMkLst>
            <pc:docMk/>
            <pc:sldMk cId="2940588093" sldId="1735"/>
            <ac:spMk id="8" creationId="{DDE470DE-B530-47B8-84FA-229BF6E88F83}"/>
          </ac:spMkLst>
        </pc:spChg>
        <pc:grpChg chg="mod">
          <ac:chgData name="晏 承言" userId="563a32eb6e1e1e1b" providerId="LiveId" clId="{18115916-586D-4A15-85B1-F95FD4D9E35D}" dt="2019-06-12T00:28:13.221" v="3142"/>
          <ac:grpSpMkLst>
            <pc:docMk/>
            <pc:sldMk cId="2940588093" sldId="1735"/>
            <ac:grpSpMk id="13" creationId="{3C45064E-2602-4DCA-A1FF-B6A7E4A3356F}"/>
          </ac:grpSpMkLst>
        </pc:grpChg>
        <pc:graphicFrameChg chg="del">
          <ac:chgData name="晏 承言" userId="563a32eb6e1e1e1b" providerId="LiveId" clId="{18115916-586D-4A15-85B1-F95FD4D9E35D}" dt="2019-06-12T00:26:18.777" v="3122" actId="478"/>
          <ac:graphicFrameMkLst>
            <pc:docMk/>
            <pc:sldMk cId="2940588093" sldId="1735"/>
            <ac:graphicFrameMk id="5" creationId="{083EB501-957A-490A-AFF1-366598AD8FF2}"/>
          </ac:graphicFrameMkLst>
        </pc:graphicFrameChg>
        <pc:cxnChg chg="mod">
          <ac:chgData name="晏 承言" userId="563a32eb6e1e1e1b" providerId="LiveId" clId="{18115916-586D-4A15-85B1-F95FD4D9E35D}" dt="2019-06-12T00:27:31.019" v="3132" actId="1076"/>
          <ac:cxnSpMkLst>
            <pc:docMk/>
            <pc:sldMk cId="2940588093" sldId="1735"/>
            <ac:cxnSpMk id="10" creationId="{FD3E680C-2837-4FE6-9606-558FE09A9DA9}"/>
          </ac:cxnSpMkLst>
        </pc:cxnChg>
      </pc:sldChg>
      <pc:sldChg chg="add">
        <pc:chgData name="晏 承言" userId="563a32eb6e1e1e1b" providerId="LiveId" clId="{18115916-586D-4A15-85B1-F95FD4D9E35D}" dt="2019-06-13T01:38:39.348" v="4581"/>
        <pc:sldMkLst>
          <pc:docMk/>
          <pc:sldMk cId="4085987348" sldId="1735"/>
        </pc:sldMkLst>
      </pc:sldChg>
      <pc:sldChg chg="addSp delSp modSp add modNotesTx">
        <pc:chgData name="晏 承言" userId="563a32eb6e1e1e1b" providerId="LiveId" clId="{18115916-586D-4A15-85B1-F95FD4D9E35D}" dt="2019-06-12T08:36:32.906" v="4481" actId="20577"/>
        <pc:sldMkLst>
          <pc:docMk/>
          <pc:sldMk cId="2867428344" sldId="1736"/>
        </pc:sldMkLst>
        <pc:spChg chg="mod">
          <ac:chgData name="晏 承言" userId="563a32eb6e1e1e1b" providerId="LiveId" clId="{18115916-586D-4A15-85B1-F95FD4D9E35D}" dt="2019-06-12T02:02:58.227" v="3324"/>
          <ac:spMkLst>
            <pc:docMk/>
            <pc:sldMk cId="2867428344" sldId="1736"/>
            <ac:spMk id="2" creationId="{29182651-2785-4329-AC66-31E2CC780963}"/>
          </ac:spMkLst>
        </pc:spChg>
        <pc:spChg chg="mod">
          <ac:chgData name="晏 承言" userId="563a32eb6e1e1e1b" providerId="LiveId" clId="{18115916-586D-4A15-85B1-F95FD4D9E35D}" dt="2019-06-12T02:02:53.382" v="3323" actId="20577"/>
          <ac:spMkLst>
            <pc:docMk/>
            <pc:sldMk cId="2867428344" sldId="1736"/>
            <ac:spMk id="6" creationId="{67AF615B-CDFA-4217-91AD-0ACDF3C92B36}"/>
          </ac:spMkLst>
        </pc:spChg>
        <pc:spChg chg="mod">
          <ac:chgData name="晏 承言" userId="563a32eb6e1e1e1b" providerId="LiveId" clId="{18115916-586D-4A15-85B1-F95FD4D9E35D}" dt="2019-06-12T08:36:32.906" v="4481" actId="20577"/>
          <ac:spMkLst>
            <pc:docMk/>
            <pc:sldMk cId="2867428344" sldId="1736"/>
            <ac:spMk id="7" creationId="{38B4A761-2415-471B-B4F9-625C32346933}"/>
          </ac:spMkLst>
        </pc:spChg>
        <pc:spChg chg="mod">
          <ac:chgData name="晏 承言" userId="563a32eb6e1e1e1b" providerId="LiveId" clId="{18115916-586D-4A15-85B1-F95FD4D9E35D}" dt="2019-06-12T02:03:51.113" v="3330" actId="1076"/>
          <ac:spMkLst>
            <pc:docMk/>
            <pc:sldMk cId="2867428344" sldId="1736"/>
            <ac:spMk id="8" creationId="{DDE470DE-B530-47B8-84FA-229BF6E88F83}"/>
          </ac:spMkLst>
        </pc:spChg>
        <pc:grpChg chg="mod">
          <ac:chgData name="晏 承言" userId="563a32eb6e1e1e1b" providerId="LiveId" clId="{18115916-586D-4A15-85B1-F95FD4D9E35D}" dt="2019-06-12T02:03:55.130" v="3331" actId="1076"/>
          <ac:grpSpMkLst>
            <pc:docMk/>
            <pc:sldMk cId="2867428344" sldId="1736"/>
            <ac:grpSpMk id="13" creationId="{3C45064E-2602-4DCA-A1FF-B6A7E4A3356F}"/>
          </ac:grpSpMkLst>
        </pc:grpChg>
        <pc:graphicFrameChg chg="del mod">
          <ac:chgData name="晏 承言" userId="563a32eb6e1e1e1b" providerId="LiveId" clId="{18115916-586D-4A15-85B1-F95FD4D9E35D}" dt="2019-06-12T01:56:06.335" v="3247" actId="478"/>
          <ac:graphicFrameMkLst>
            <pc:docMk/>
            <pc:sldMk cId="2867428344" sldId="1736"/>
            <ac:graphicFrameMk id="5" creationId="{083EB501-957A-490A-AFF1-366598AD8FF2}"/>
          </ac:graphicFrameMkLst>
        </pc:graphicFrameChg>
        <pc:graphicFrameChg chg="add mod">
          <ac:chgData name="晏 承言" userId="563a32eb6e1e1e1b" providerId="LiveId" clId="{18115916-586D-4A15-85B1-F95FD4D9E35D}" dt="2019-06-12T02:02:05.833" v="3308" actId="1076"/>
          <ac:graphicFrameMkLst>
            <pc:docMk/>
            <pc:sldMk cId="2867428344" sldId="1736"/>
            <ac:graphicFrameMk id="9" creationId="{A1E428B8-EB72-4679-B616-11FD4A2654FD}"/>
          </ac:graphicFrameMkLst>
        </pc:graphicFrameChg>
      </pc:sldChg>
      <pc:sldChg chg="addSp delSp modSp add modNotesTx">
        <pc:chgData name="晏 承言" userId="563a32eb6e1e1e1b" providerId="LiveId" clId="{18115916-586D-4A15-85B1-F95FD4D9E35D}" dt="2019-06-13T02:08:35.767" v="4667" actId="1036"/>
        <pc:sldMkLst>
          <pc:docMk/>
          <pc:sldMk cId="1218677109" sldId="1737"/>
        </pc:sldMkLst>
        <pc:spChg chg="mod">
          <ac:chgData name="晏 承言" userId="563a32eb6e1e1e1b" providerId="LiveId" clId="{18115916-586D-4A15-85B1-F95FD4D9E35D}" dt="2019-06-12T02:07:26.388" v="3369"/>
          <ac:spMkLst>
            <pc:docMk/>
            <pc:sldMk cId="1218677109" sldId="1737"/>
            <ac:spMk id="2" creationId="{29182651-2785-4329-AC66-31E2CC780963}"/>
          </ac:spMkLst>
        </pc:spChg>
        <pc:spChg chg="mod">
          <ac:chgData name="晏 承言" userId="563a32eb6e1e1e1b" providerId="LiveId" clId="{18115916-586D-4A15-85B1-F95FD4D9E35D}" dt="2019-06-12T02:07:22.344" v="3368" actId="1076"/>
          <ac:spMkLst>
            <pc:docMk/>
            <pc:sldMk cId="1218677109" sldId="1737"/>
            <ac:spMk id="6" creationId="{67AF615B-CDFA-4217-91AD-0ACDF3C92B36}"/>
          </ac:spMkLst>
        </pc:spChg>
        <pc:spChg chg="mod">
          <ac:chgData name="晏 承言" userId="563a32eb6e1e1e1b" providerId="LiveId" clId="{18115916-586D-4A15-85B1-F95FD4D9E35D}" dt="2019-06-12T02:11:14.970" v="3437"/>
          <ac:spMkLst>
            <pc:docMk/>
            <pc:sldMk cId="1218677109" sldId="1737"/>
            <ac:spMk id="7" creationId="{38B4A761-2415-471B-B4F9-625C32346933}"/>
          </ac:spMkLst>
        </pc:spChg>
        <pc:spChg chg="mod">
          <ac:chgData name="晏 承言" userId="563a32eb6e1e1e1b" providerId="LiveId" clId="{18115916-586D-4A15-85B1-F95FD4D9E35D}" dt="2019-06-12T02:07:31.074" v="3372"/>
          <ac:spMkLst>
            <pc:docMk/>
            <pc:sldMk cId="1218677109" sldId="1737"/>
            <ac:spMk id="8" creationId="{DDE470DE-B530-47B8-84FA-229BF6E88F83}"/>
          </ac:spMkLst>
        </pc:spChg>
        <pc:grpChg chg="mod">
          <ac:chgData name="晏 承言" userId="563a32eb6e1e1e1b" providerId="LiveId" clId="{18115916-586D-4A15-85B1-F95FD4D9E35D}" dt="2019-06-12T02:11:31.480" v="3438" actId="1076"/>
          <ac:grpSpMkLst>
            <pc:docMk/>
            <pc:sldMk cId="1218677109" sldId="1737"/>
            <ac:grpSpMk id="13" creationId="{3C45064E-2602-4DCA-A1FF-B6A7E4A3356F}"/>
          </ac:grpSpMkLst>
        </pc:grpChg>
        <pc:graphicFrameChg chg="del mod">
          <ac:chgData name="晏 承言" userId="563a32eb6e1e1e1b" providerId="LiveId" clId="{18115916-586D-4A15-85B1-F95FD4D9E35D}" dt="2019-06-12T01:56:25.062" v="3251" actId="478"/>
          <ac:graphicFrameMkLst>
            <pc:docMk/>
            <pc:sldMk cId="1218677109" sldId="1737"/>
            <ac:graphicFrameMk id="5" creationId="{083EB501-957A-490A-AFF1-366598AD8FF2}"/>
          </ac:graphicFrameMkLst>
        </pc:graphicFrameChg>
        <pc:graphicFrameChg chg="add mod">
          <ac:chgData name="晏 承言" userId="563a32eb6e1e1e1b" providerId="LiveId" clId="{18115916-586D-4A15-85B1-F95FD4D9E35D}" dt="2019-06-13T02:08:35.767" v="4667" actId="1036"/>
          <ac:graphicFrameMkLst>
            <pc:docMk/>
            <pc:sldMk cId="1218677109" sldId="1737"/>
            <ac:graphicFrameMk id="9" creationId="{F647D1CB-1CEB-4936-A9B2-846C040A1DE3}"/>
          </ac:graphicFrameMkLst>
        </pc:graphicFrameChg>
      </pc:sldChg>
      <pc:sldChg chg="addSp delSp modSp add modNotesTx">
        <pc:chgData name="晏 承言" userId="563a32eb6e1e1e1b" providerId="LiveId" clId="{18115916-586D-4A15-85B1-F95FD4D9E35D}" dt="2019-06-12T08:39:07.227" v="4495" actId="1076"/>
        <pc:sldMkLst>
          <pc:docMk/>
          <pc:sldMk cId="2861605336" sldId="1738"/>
        </pc:sldMkLst>
        <pc:spChg chg="mod">
          <ac:chgData name="晏 承言" userId="563a32eb6e1e1e1b" providerId="LiveId" clId="{18115916-586D-4A15-85B1-F95FD4D9E35D}" dt="2019-06-12T02:15:44.576" v="3471"/>
          <ac:spMkLst>
            <pc:docMk/>
            <pc:sldMk cId="2861605336" sldId="1738"/>
            <ac:spMk id="2" creationId="{29182651-2785-4329-AC66-31E2CC780963}"/>
          </ac:spMkLst>
        </pc:spChg>
        <pc:spChg chg="mod">
          <ac:chgData name="晏 承言" userId="563a32eb6e1e1e1b" providerId="LiveId" clId="{18115916-586D-4A15-85B1-F95FD4D9E35D}" dt="2019-06-12T02:14:03.922" v="3469" actId="1076"/>
          <ac:spMkLst>
            <pc:docMk/>
            <pc:sldMk cId="2861605336" sldId="1738"/>
            <ac:spMk id="6" creationId="{67AF615B-CDFA-4217-91AD-0ACDF3C92B36}"/>
          </ac:spMkLst>
        </pc:spChg>
        <pc:spChg chg="mod">
          <ac:chgData name="晏 承言" userId="563a32eb6e1e1e1b" providerId="LiveId" clId="{18115916-586D-4A15-85B1-F95FD4D9E35D}" dt="2019-06-12T08:39:03.515" v="4494"/>
          <ac:spMkLst>
            <pc:docMk/>
            <pc:sldMk cId="2861605336" sldId="1738"/>
            <ac:spMk id="7" creationId="{38B4A761-2415-471B-B4F9-625C32346933}"/>
          </ac:spMkLst>
        </pc:spChg>
        <pc:spChg chg="mod">
          <ac:chgData name="晏 承言" userId="563a32eb6e1e1e1b" providerId="LiveId" clId="{18115916-586D-4A15-85B1-F95FD4D9E35D}" dt="2019-06-12T02:07:41.372" v="3375"/>
          <ac:spMkLst>
            <pc:docMk/>
            <pc:sldMk cId="2861605336" sldId="1738"/>
            <ac:spMk id="8" creationId="{DDE470DE-B530-47B8-84FA-229BF6E88F83}"/>
          </ac:spMkLst>
        </pc:spChg>
        <pc:grpChg chg="mod">
          <ac:chgData name="晏 承言" userId="563a32eb6e1e1e1b" providerId="LiveId" clId="{18115916-586D-4A15-85B1-F95FD4D9E35D}" dt="2019-06-12T08:39:07.227" v="4495" actId="1076"/>
          <ac:grpSpMkLst>
            <pc:docMk/>
            <pc:sldMk cId="2861605336" sldId="1738"/>
            <ac:grpSpMk id="13" creationId="{3C45064E-2602-4DCA-A1FF-B6A7E4A3356F}"/>
          </ac:grpSpMkLst>
        </pc:grpChg>
        <pc:graphicFrameChg chg="del">
          <ac:chgData name="晏 承言" userId="563a32eb6e1e1e1b" providerId="LiveId" clId="{18115916-586D-4A15-85B1-F95FD4D9E35D}" dt="2019-06-12T01:56:40.008" v="3254" actId="478"/>
          <ac:graphicFrameMkLst>
            <pc:docMk/>
            <pc:sldMk cId="2861605336" sldId="1738"/>
            <ac:graphicFrameMk id="5" creationId="{083EB501-957A-490A-AFF1-366598AD8FF2}"/>
          </ac:graphicFrameMkLst>
        </pc:graphicFrameChg>
        <pc:picChg chg="add del mod">
          <ac:chgData name="晏 承言" userId="563a32eb6e1e1e1b" providerId="LiveId" clId="{18115916-586D-4A15-85B1-F95FD4D9E35D}" dt="2019-06-12T01:58:56.286" v="3278" actId="478"/>
          <ac:picMkLst>
            <pc:docMk/>
            <pc:sldMk cId="2861605336" sldId="1738"/>
            <ac:picMk id="9" creationId="{83741258-E0B1-40BD-A8E0-3AEFEC57EA5C}"/>
          </ac:picMkLst>
        </pc:picChg>
        <pc:picChg chg="add mod">
          <ac:chgData name="晏 承言" userId="563a32eb6e1e1e1b" providerId="LiveId" clId="{18115916-586D-4A15-85B1-F95FD4D9E35D}" dt="2019-06-12T02:01:15.084" v="3299" actId="1076"/>
          <ac:picMkLst>
            <pc:docMk/>
            <pc:sldMk cId="2861605336" sldId="1738"/>
            <ac:picMk id="11" creationId="{B73A851F-AB8A-48F8-88F3-095EB4CA59CC}"/>
          </ac:picMkLst>
        </pc:picChg>
      </pc:sldChg>
      <pc:sldChg chg="addSp delSp modSp add modNotesTx">
        <pc:chgData name="晏 承言" userId="563a32eb6e1e1e1b" providerId="LiveId" clId="{18115916-586D-4A15-85B1-F95FD4D9E35D}" dt="2019-06-12T08:41:02.131" v="4502" actId="1076"/>
        <pc:sldMkLst>
          <pc:docMk/>
          <pc:sldMk cId="2183909067" sldId="1739"/>
        </pc:sldMkLst>
        <pc:spChg chg="mod">
          <ac:chgData name="晏 承言" userId="563a32eb6e1e1e1b" providerId="LiveId" clId="{18115916-586D-4A15-85B1-F95FD4D9E35D}" dt="2019-06-12T02:19:53.906" v="3475"/>
          <ac:spMkLst>
            <pc:docMk/>
            <pc:sldMk cId="2183909067" sldId="1739"/>
            <ac:spMk id="2" creationId="{29182651-2785-4329-AC66-31E2CC780963}"/>
          </ac:spMkLst>
        </pc:spChg>
        <pc:spChg chg="mod">
          <ac:chgData name="晏 承言" userId="563a32eb6e1e1e1b" providerId="LiveId" clId="{18115916-586D-4A15-85B1-F95FD4D9E35D}" dt="2019-06-12T02:19:46.977" v="3474" actId="20577"/>
          <ac:spMkLst>
            <pc:docMk/>
            <pc:sldMk cId="2183909067" sldId="1739"/>
            <ac:spMk id="6" creationId="{67AF615B-CDFA-4217-91AD-0ACDF3C92B36}"/>
          </ac:spMkLst>
        </pc:spChg>
        <pc:spChg chg="mod">
          <ac:chgData name="晏 承言" userId="563a32eb6e1e1e1b" providerId="LiveId" clId="{18115916-586D-4A15-85B1-F95FD4D9E35D}" dt="2019-06-12T08:40:59.225" v="4501" actId="20577"/>
          <ac:spMkLst>
            <pc:docMk/>
            <pc:sldMk cId="2183909067" sldId="1739"/>
            <ac:spMk id="7" creationId="{38B4A761-2415-471B-B4F9-625C32346933}"/>
          </ac:spMkLst>
        </pc:spChg>
        <pc:spChg chg="mod">
          <ac:chgData name="晏 承言" userId="563a32eb6e1e1e1b" providerId="LiveId" clId="{18115916-586D-4A15-85B1-F95FD4D9E35D}" dt="2019-06-12T02:07:46.563" v="3378"/>
          <ac:spMkLst>
            <pc:docMk/>
            <pc:sldMk cId="2183909067" sldId="1739"/>
            <ac:spMk id="8" creationId="{DDE470DE-B530-47B8-84FA-229BF6E88F83}"/>
          </ac:spMkLst>
        </pc:spChg>
        <pc:grpChg chg="mod">
          <ac:chgData name="晏 承言" userId="563a32eb6e1e1e1b" providerId="LiveId" clId="{18115916-586D-4A15-85B1-F95FD4D9E35D}" dt="2019-06-12T08:41:02.131" v="4502" actId="1076"/>
          <ac:grpSpMkLst>
            <pc:docMk/>
            <pc:sldMk cId="2183909067" sldId="1739"/>
            <ac:grpSpMk id="13" creationId="{3C45064E-2602-4DCA-A1FF-B6A7E4A3356F}"/>
          </ac:grpSpMkLst>
        </pc:grpChg>
        <pc:graphicFrameChg chg="del">
          <ac:chgData name="晏 承言" userId="563a32eb6e1e1e1b" providerId="LiveId" clId="{18115916-586D-4A15-85B1-F95FD4D9E35D}" dt="2019-06-12T01:56:55.335" v="3257" actId="478"/>
          <ac:graphicFrameMkLst>
            <pc:docMk/>
            <pc:sldMk cId="2183909067" sldId="1739"/>
            <ac:graphicFrameMk id="5" creationId="{083EB501-957A-490A-AFF1-366598AD8FF2}"/>
          </ac:graphicFrameMkLst>
        </pc:graphicFrameChg>
        <pc:graphicFrameChg chg="add mod">
          <ac:chgData name="晏 承言" userId="563a32eb6e1e1e1b" providerId="LiveId" clId="{18115916-586D-4A15-85B1-F95FD4D9E35D}" dt="2019-06-12T02:00:57.253" v="3295" actId="1076"/>
          <ac:graphicFrameMkLst>
            <pc:docMk/>
            <pc:sldMk cId="2183909067" sldId="1739"/>
            <ac:graphicFrameMk id="9" creationId="{BA13302E-F94E-4BFA-949F-0B1D9CBF8DB3}"/>
          </ac:graphicFrameMkLst>
        </pc:graphicFrameChg>
      </pc:sldChg>
      <pc:sldChg chg="addSp delSp modSp add modNotesTx">
        <pc:chgData name="晏 承言" userId="563a32eb6e1e1e1b" providerId="LiveId" clId="{18115916-586D-4A15-85B1-F95FD4D9E35D}" dt="2019-06-12T02:28:05.554" v="3532" actId="1076"/>
        <pc:sldMkLst>
          <pc:docMk/>
          <pc:sldMk cId="1524572652" sldId="1740"/>
        </pc:sldMkLst>
        <pc:spChg chg="mod">
          <ac:chgData name="晏 承言" userId="563a32eb6e1e1e1b" providerId="LiveId" clId="{18115916-586D-4A15-85B1-F95FD4D9E35D}" dt="2019-06-12T02:23:59.455" v="3521" actId="20577"/>
          <ac:spMkLst>
            <pc:docMk/>
            <pc:sldMk cId="1524572652" sldId="1740"/>
            <ac:spMk id="6" creationId="{67AF615B-CDFA-4217-91AD-0ACDF3C92B36}"/>
          </ac:spMkLst>
        </pc:spChg>
        <pc:spChg chg="mod">
          <ac:chgData name="晏 承言" userId="563a32eb6e1e1e1b" providerId="LiveId" clId="{18115916-586D-4A15-85B1-F95FD4D9E35D}" dt="2019-06-12T02:28:02.162" v="3531"/>
          <ac:spMkLst>
            <pc:docMk/>
            <pc:sldMk cId="1524572652" sldId="1740"/>
            <ac:spMk id="7" creationId="{38B4A761-2415-471B-B4F9-625C32346933}"/>
          </ac:spMkLst>
        </pc:spChg>
        <pc:spChg chg="mod">
          <ac:chgData name="晏 承言" userId="563a32eb6e1e1e1b" providerId="LiveId" clId="{18115916-586D-4A15-85B1-F95FD4D9E35D}" dt="2019-06-12T02:07:50.952" v="3381"/>
          <ac:spMkLst>
            <pc:docMk/>
            <pc:sldMk cId="1524572652" sldId="1740"/>
            <ac:spMk id="8" creationId="{DDE470DE-B530-47B8-84FA-229BF6E88F83}"/>
          </ac:spMkLst>
        </pc:spChg>
        <pc:grpChg chg="mod">
          <ac:chgData name="晏 承言" userId="563a32eb6e1e1e1b" providerId="LiveId" clId="{18115916-586D-4A15-85B1-F95FD4D9E35D}" dt="2019-06-12T02:28:05.554" v="3532" actId="1076"/>
          <ac:grpSpMkLst>
            <pc:docMk/>
            <pc:sldMk cId="1524572652" sldId="1740"/>
            <ac:grpSpMk id="13" creationId="{3C45064E-2602-4DCA-A1FF-B6A7E4A3356F}"/>
          </ac:grpSpMkLst>
        </pc:grpChg>
        <pc:graphicFrameChg chg="del">
          <ac:chgData name="晏 承言" userId="563a32eb6e1e1e1b" providerId="LiveId" clId="{18115916-586D-4A15-85B1-F95FD4D9E35D}" dt="2019-06-12T01:57:07.916" v="3260" actId="478"/>
          <ac:graphicFrameMkLst>
            <pc:docMk/>
            <pc:sldMk cId="1524572652" sldId="1740"/>
            <ac:graphicFrameMk id="5" creationId="{083EB501-957A-490A-AFF1-366598AD8FF2}"/>
          </ac:graphicFrameMkLst>
        </pc:graphicFrameChg>
        <pc:graphicFrameChg chg="add mod">
          <ac:chgData name="晏 承言" userId="563a32eb6e1e1e1b" providerId="LiveId" clId="{18115916-586D-4A15-85B1-F95FD4D9E35D}" dt="2019-06-12T02:00:37.795" v="3291" actId="1076"/>
          <ac:graphicFrameMkLst>
            <pc:docMk/>
            <pc:sldMk cId="1524572652" sldId="1740"/>
            <ac:graphicFrameMk id="9" creationId="{5622C8CC-4613-4391-9EEA-9F7C4CB6206C}"/>
          </ac:graphicFrameMkLst>
        </pc:graphicFrameChg>
      </pc:sldChg>
      <pc:sldChg chg="addSp delSp modSp add modNotesTx">
        <pc:chgData name="晏 承言" userId="563a32eb6e1e1e1b" providerId="LiveId" clId="{18115916-586D-4A15-85B1-F95FD4D9E35D}" dt="2019-06-13T02:09:30.694" v="4671"/>
        <pc:sldMkLst>
          <pc:docMk/>
          <pc:sldMk cId="2864251133" sldId="1741"/>
        </pc:sldMkLst>
        <pc:spChg chg="mod">
          <ac:chgData name="晏 承言" userId="563a32eb6e1e1e1b" providerId="LiveId" clId="{18115916-586D-4A15-85B1-F95FD4D9E35D}" dt="2019-06-12T02:29:06.659" v="3533"/>
          <ac:spMkLst>
            <pc:docMk/>
            <pc:sldMk cId="2864251133" sldId="1741"/>
            <ac:spMk id="2" creationId="{29182651-2785-4329-AC66-31E2CC780963}"/>
          </ac:spMkLst>
        </pc:spChg>
        <pc:spChg chg="mod">
          <ac:chgData name="晏 承言" userId="563a32eb6e1e1e1b" providerId="LiveId" clId="{18115916-586D-4A15-85B1-F95FD4D9E35D}" dt="2019-06-12T02:29:22.157" v="3542" actId="20577"/>
          <ac:spMkLst>
            <pc:docMk/>
            <pc:sldMk cId="2864251133" sldId="1741"/>
            <ac:spMk id="6" creationId="{67AF615B-CDFA-4217-91AD-0ACDF3C92B36}"/>
          </ac:spMkLst>
        </pc:spChg>
        <pc:spChg chg="mod">
          <ac:chgData name="晏 承言" userId="563a32eb6e1e1e1b" providerId="LiveId" clId="{18115916-586D-4A15-85B1-F95FD4D9E35D}" dt="2019-06-12T02:30:32.328" v="3559"/>
          <ac:spMkLst>
            <pc:docMk/>
            <pc:sldMk cId="2864251133" sldId="1741"/>
            <ac:spMk id="7" creationId="{38B4A761-2415-471B-B4F9-625C32346933}"/>
          </ac:spMkLst>
        </pc:spChg>
        <pc:spChg chg="mod">
          <ac:chgData name="晏 承言" userId="563a32eb6e1e1e1b" providerId="LiveId" clId="{18115916-586D-4A15-85B1-F95FD4D9E35D}" dt="2019-06-12T02:07:56.546" v="3384"/>
          <ac:spMkLst>
            <pc:docMk/>
            <pc:sldMk cId="2864251133" sldId="1741"/>
            <ac:spMk id="8" creationId="{DDE470DE-B530-47B8-84FA-229BF6E88F83}"/>
          </ac:spMkLst>
        </pc:spChg>
        <pc:grpChg chg="mod">
          <ac:chgData name="晏 承言" userId="563a32eb6e1e1e1b" providerId="LiveId" clId="{18115916-586D-4A15-85B1-F95FD4D9E35D}" dt="2019-06-12T02:30:24.911" v="3557"/>
          <ac:grpSpMkLst>
            <pc:docMk/>
            <pc:sldMk cId="2864251133" sldId="1741"/>
            <ac:grpSpMk id="13" creationId="{3C45064E-2602-4DCA-A1FF-B6A7E4A3356F}"/>
          </ac:grpSpMkLst>
        </pc:grpChg>
        <pc:graphicFrameChg chg="del">
          <ac:chgData name="晏 承言" userId="563a32eb6e1e1e1b" providerId="LiveId" clId="{18115916-586D-4A15-85B1-F95FD4D9E35D}" dt="2019-06-12T01:57:21.289" v="3263" actId="478"/>
          <ac:graphicFrameMkLst>
            <pc:docMk/>
            <pc:sldMk cId="2864251133" sldId="1741"/>
            <ac:graphicFrameMk id="5" creationId="{083EB501-957A-490A-AFF1-366598AD8FF2}"/>
          </ac:graphicFrameMkLst>
        </pc:graphicFrameChg>
        <pc:graphicFrameChg chg="add mod">
          <ac:chgData name="晏 承言" userId="563a32eb6e1e1e1b" providerId="LiveId" clId="{18115916-586D-4A15-85B1-F95FD4D9E35D}" dt="2019-06-13T02:09:30.694" v="4671"/>
          <ac:graphicFrameMkLst>
            <pc:docMk/>
            <pc:sldMk cId="2864251133" sldId="1741"/>
            <ac:graphicFrameMk id="9" creationId="{708BCB2C-3897-4DF3-B2E8-86ED321BF90E}"/>
          </ac:graphicFrameMkLst>
        </pc:graphicFrameChg>
      </pc:sldChg>
      <pc:sldChg chg="addSp delSp modSp add modNotesTx">
        <pc:chgData name="晏 承言" userId="563a32eb6e1e1e1b" providerId="LiveId" clId="{18115916-586D-4A15-85B1-F95FD4D9E35D}" dt="2019-06-12T08:15:57.165" v="4416" actId="1076"/>
        <pc:sldMkLst>
          <pc:docMk/>
          <pc:sldMk cId="926957728" sldId="1742"/>
        </pc:sldMkLst>
        <pc:spChg chg="mod">
          <ac:chgData name="晏 承言" userId="563a32eb6e1e1e1b" providerId="LiveId" clId="{18115916-586D-4A15-85B1-F95FD4D9E35D}" dt="2019-06-12T01:57:43.979" v="3270"/>
          <ac:spMkLst>
            <pc:docMk/>
            <pc:sldMk cId="926957728" sldId="1742"/>
            <ac:spMk id="2" creationId="{29182651-2785-4329-AC66-31E2CC780963}"/>
          </ac:spMkLst>
        </pc:spChg>
        <pc:spChg chg="del mod">
          <ac:chgData name="晏 承言" userId="563a32eb6e1e1e1b" providerId="LiveId" clId="{18115916-586D-4A15-85B1-F95FD4D9E35D}" dt="2019-06-12T08:15:33.331" v="4409"/>
          <ac:spMkLst>
            <pc:docMk/>
            <pc:sldMk cId="926957728" sldId="1742"/>
            <ac:spMk id="6" creationId="{67AF615B-CDFA-4217-91AD-0ACDF3C92B36}"/>
          </ac:spMkLst>
        </pc:spChg>
        <pc:spChg chg="mod">
          <ac:chgData name="晏 承言" userId="563a32eb6e1e1e1b" providerId="LiveId" clId="{18115916-586D-4A15-85B1-F95FD4D9E35D}" dt="2019-06-12T01:52:57.283" v="3227"/>
          <ac:spMkLst>
            <pc:docMk/>
            <pc:sldMk cId="926957728" sldId="1742"/>
            <ac:spMk id="8" creationId="{DDE470DE-B530-47B8-84FA-229BF6E88F83}"/>
          </ac:spMkLst>
        </pc:spChg>
        <pc:spChg chg="mod">
          <ac:chgData name="晏 承言" userId="563a32eb6e1e1e1b" providerId="LiveId" clId="{18115916-586D-4A15-85B1-F95FD4D9E35D}" dt="2019-06-12T01:51:21.793" v="3177" actId="1076"/>
          <ac:spMkLst>
            <pc:docMk/>
            <pc:sldMk cId="926957728" sldId="1742"/>
            <ac:spMk id="11" creationId="{38DE7DD1-075B-4504-BD17-9201522001F7}"/>
          </ac:spMkLst>
        </pc:spChg>
        <pc:spChg chg="add mod">
          <ac:chgData name="晏 承言" userId="563a32eb6e1e1e1b" providerId="LiveId" clId="{18115916-586D-4A15-85B1-F95FD4D9E35D}" dt="2019-06-12T08:15:37.662" v="4410" actId="1076"/>
          <ac:spMkLst>
            <pc:docMk/>
            <pc:sldMk cId="926957728" sldId="1742"/>
            <ac:spMk id="15" creationId="{330E3548-518B-43F0-8FF1-F3120E34B6D8}"/>
          </ac:spMkLst>
        </pc:spChg>
        <pc:spChg chg="add mod">
          <ac:chgData name="晏 承言" userId="563a32eb6e1e1e1b" providerId="LiveId" clId="{18115916-586D-4A15-85B1-F95FD4D9E35D}" dt="2019-06-12T01:52:11.299" v="3184"/>
          <ac:spMkLst>
            <pc:docMk/>
            <pc:sldMk cId="926957728" sldId="1742"/>
            <ac:spMk id="16" creationId="{4F79A368-3D16-43F1-BE8A-6D1BA32A863A}"/>
          </ac:spMkLst>
        </pc:spChg>
        <pc:spChg chg="add mod">
          <ac:chgData name="晏 承言" userId="563a32eb6e1e1e1b" providerId="LiveId" clId="{18115916-586D-4A15-85B1-F95FD4D9E35D}" dt="2019-06-12T08:15:57.165" v="4416" actId="1076"/>
          <ac:spMkLst>
            <pc:docMk/>
            <pc:sldMk cId="926957728" sldId="1742"/>
            <ac:spMk id="18" creationId="{92AEFD6F-8585-46CF-B715-F08D1D734110}"/>
          </ac:spMkLst>
        </pc:spChg>
        <pc:graphicFrameChg chg="del modGraphic">
          <ac:chgData name="晏 承言" userId="563a32eb6e1e1e1b" providerId="LiveId" clId="{18115916-586D-4A15-85B1-F95FD4D9E35D}" dt="2019-06-12T01:52:18.757" v="3187" actId="478"/>
          <ac:graphicFrameMkLst>
            <pc:docMk/>
            <pc:sldMk cId="926957728" sldId="1742"/>
            <ac:graphicFrameMk id="3" creationId="{E4C98A78-F422-4399-8721-D5AA80CCCD20}"/>
          </ac:graphicFrameMkLst>
        </pc:graphicFrameChg>
        <pc:picChg chg="add del mod">
          <ac:chgData name="晏 承言" userId="563a32eb6e1e1e1b" providerId="LiveId" clId="{18115916-586D-4A15-85B1-F95FD4D9E35D}" dt="2019-06-12T08:13:10.097" v="4387" actId="478"/>
          <ac:picMkLst>
            <pc:docMk/>
            <pc:sldMk cId="926957728" sldId="1742"/>
            <ac:picMk id="4" creationId="{12BFAFEC-347B-48D7-BDDD-263C8C491C8D}"/>
          </ac:picMkLst>
        </pc:picChg>
        <pc:picChg chg="add mod">
          <ac:chgData name="晏 承言" userId="563a32eb6e1e1e1b" providerId="LiveId" clId="{18115916-586D-4A15-85B1-F95FD4D9E35D}" dt="2019-06-12T08:15:50.735" v="4414" actId="1076"/>
          <ac:picMkLst>
            <pc:docMk/>
            <pc:sldMk cId="926957728" sldId="1742"/>
            <ac:picMk id="5" creationId="{80D277B2-750A-496D-B206-5DB21B6E2A24}"/>
          </ac:picMkLst>
        </pc:picChg>
        <pc:picChg chg="del">
          <ac:chgData name="晏 承言" userId="563a32eb6e1e1e1b" providerId="LiveId" clId="{18115916-586D-4A15-85B1-F95FD4D9E35D}" dt="2019-06-12T01:50:42.747" v="3171" actId="478"/>
          <ac:picMkLst>
            <pc:docMk/>
            <pc:sldMk cId="926957728" sldId="1742"/>
            <ac:picMk id="9" creationId="{AD7894D9-B739-4937-9C73-F6FFAA66B610}"/>
          </ac:picMkLst>
        </pc:picChg>
        <pc:picChg chg="add mod">
          <ac:chgData name="晏 承言" userId="563a32eb6e1e1e1b" providerId="LiveId" clId="{18115916-586D-4A15-85B1-F95FD4D9E35D}" dt="2019-06-12T01:51:00.555" v="3175" actId="1076"/>
          <ac:picMkLst>
            <pc:docMk/>
            <pc:sldMk cId="926957728" sldId="1742"/>
            <ac:picMk id="12" creationId="{5E10633A-54D9-4B0F-B69D-C28695AD226D}"/>
          </ac:picMkLst>
        </pc:picChg>
        <pc:picChg chg="add mod">
          <ac:chgData name="晏 承言" userId="563a32eb6e1e1e1b" providerId="LiveId" clId="{18115916-586D-4A15-85B1-F95FD4D9E35D}" dt="2019-06-12T01:51:35.339" v="3180" actId="1076"/>
          <ac:picMkLst>
            <pc:docMk/>
            <pc:sldMk cId="926957728" sldId="1742"/>
            <ac:picMk id="14" creationId="{70ED9BFD-ACFA-4483-9EFE-4164CA781CBC}"/>
          </ac:picMkLst>
        </pc:picChg>
        <pc:picChg chg="add">
          <ac:chgData name="晏 承言" userId="563a32eb6e1e1e1b" providerId="LiveId" clId="{18115916-586D-4A15-85B1-F95FD4D9E35D}" dt="2019-06-12T01:51:45.364" v="3181"/>
          <ac:picMkLst>
            <pc:docMk/>
            <pc:sldMk cId="926957728" sldId="1742"/>
            <ac:picMk id="15" creationId="{8C182F58-90A5-4815-B2F4-912EFAB42094}"/>
          </ac:picMkLst>
        </pc:picChg>
        <pc:picChg chg="add del mod">
          <ac:chgData name="晏 承言" userId="563a32eb6e1e1e1b" providerId="LiveId" clId="{18115916-586D-4A15-85B1-F95FD4D9E35D}" dt="2019-06-12T08:15:33.331" v="4409"/>
          <ac:picMkLst>
            <pc:docMk/>
            <pc:sldMk cId="926957728" sldId="1742"/>
            <ac:picMk id="17" creationId="{1B7BF1C3-898E-49CF-91E3-A7567AEAC445}"/>
          </ac:picMkLst>
        </pc:picChg>
        <pc:picChg chg="add mod">
          <ac:chgData name="晏 承言" userId="563a32eb6e1e1e1b" providerId="LiveId" clId="{18115916-586D-4A15-85B1-F95FD4D9E35D}" dt="2019-06-12T08:15:47.582" v="4413" actId="1076"/>
          <ac:picMkLst>
            <pc:docMk/>
            <pc:sldMk cId="926957728" sldId="1742"/>
            <ac:picMk id="19" creationId="{81186EF1-3675-42B3-912B-BF61E6D19005}"/>
          </ac:picMkLst>
        </pc:picChg>
      </pc:sldChg>
      <pc:sldChg chg="modSp add">
        <pc:chgData name="晏 承言" userId="563a32eb6e1e1e1b" providerId="LiveId" clId="{18115916-586D-4A15-85B1-F95FD4D9E35D}" dt="2019-06-12T03:04:14.727" v="3943" actId="20577"/>
        <pc:sldMkLst>
          <pc:docMk/>
          <pc:sldMk cId="172275046" sldId="1743"/>
        </pc:sldMkLst>
        <pc:spChg chg="mod">
          <ac:chgData name="晏 承言" userId="563a32eb6e1e1e1b" providerId="LiveId" clId="{18115916-586D-4A15-85B1-F95FD4D9E35D}" dt="2019-06-12T02:31:11.329" v="3572"/>
          <ac:spMkLst>
            <pc:docMk/>
            <pc:sldMk cId="172275046" sldId="1743"/>
            <ac:spMk id="2" creationId="{29182651-2785-4329-AC66-31E2CC780963}"/>
          </ac:spMkLst>
        </pc:spChg>
        <pc:spChg chg="mod">
          <ac:chgData name="晏 承言" userId="563a32eb6e1e1e1b" providerId="LiveId" clId="{18115916-586D-4A15-85B1-F95FD4D9E35D}" dt="2019-06-12T03:04:14.727" v="3943" actId="20577"/>
          <ac:spMkLst>
            <pc:docMk/>
            <pc:sldMk cId="172275046" sldId="1743"/>
            <ac:spMk id="7" creationId="{38B4A761-2415-471B-B4F9-625C32346933}"/>
          </ac:spMkLst>
        </pc:spChg>
        <pc:grpChg chg="mod">
          <ac:chgData name="晏 承言" userId="563a32eb6e1e1e1b" providerId="LiveId" clId="{18115916-586D-4A15-85B1-F95FD4D9E35D}" dt="2019-06-12T02:31:40.968" v="3573"/>
          <ac:grpSpMkLst>
            <pc:docMk/>
            <pc:sldMk cId="172275046" sldId="1743"/>
            <ac:grpSpMk id="13" creationId="{3C45064E-2602-4DCA-A1FF-B6A7E4A3356F}"/>
          </ac:grpSpMkLst>
        </pc:grpChg>
        <pc:cxnChg chg="mod">
          <ac:chgData name="晏 承言" userId="563a32eb6e1e1e1b" providerId="LiveId" clId="{18115916-586D-4A15-85B1-F95FD4D9E35D}" dt="2019-06-12T02:31:57.922" v="3575" actId="1076"/>
          <ac:cxnSpMkLst>
            <pc:docMk/>
            <pc:sldMk cId="172275046" sldId="1743"/>
            <ac:cxnSpMk id="10" creationId="{FD3E680C-2837-4FE6-9606-558FE09A9DA9}"/>
          </ac:cxnSpMkLst>
        </pc:cxnChg>
      </pc:sldChg>
      <pc:sldChg chg="add del">
        <pc:chgData name="晏 承言" userId="563a32eb6e1e1e1b" providerId="LiveId" clId="{18115916-586D-4A15-85B1-F95FD4D9E35D}" dt="2019-06-12T01:50:50.149" v="3173"/>
        <pc:sldMkLst>
          <pc:docMk/>
          <pc:sldMk cId="1068780198" sldId="1743"/>
        </pc:sldMkLst>
      </pc:sldChg>
      <pc:sldChg chg="modSp add modNotesTx">
        <pc:chgData name="晏 承言" userId="563a32eb6e1e1e1b" providerId="LiveId" clId="{18115916-586D-4A15-85B1-F95FD4D9E35D}" dt="2019-06-13T02:08:36.110" v="4668" actId="20577"/>
        <pc:sldMkLst>
          <pc:docMk/>
          <pc:sldMk cId="3632935294" sldId="1744"/>
        </pc:sldMkLst>
        <pc:spChg chg="mod">
          <ac:chgData name="晏 承言" userId="563a32eb6e1e1e1b" providerId="LiveId" clId="{18115916-586D-4A15-85B1-F95FD4D9E35D}" dt="2019-06-12T02:33:47.122" v="3611"/>
          <ac:spMkLst>
            <pc:docMk/>
            <pc:sldMk cId="3632935294" sldId="1744"/>
            <ac:spMk id="2" creationId="{29182651-2785-4329-AC66-31E2CC780963}"/>
          </ac:spMkLst>
        </pc:spChg>
        <pc:spChg chg="mod">
          <ac:chgData name="晏 承言" userId="563a32eb6e1e1e1b" providerId="LiveId" clId="{18115916-586D-4A15-85B1-F95FD4D9E35D}" dt="2019-06-13T02:06:05.927" v="4662" actId="20577"/>
          <ac:spMkLst>
            <pc:docMk/>
            <pc:sldMk cId="3632935294" sldId="1744"/>
            <ac:spMk id="7" creationId="{38B4A761-2415-471B-B4F9-625C32346933}"/>
          </ac:spMkLst>
        </pc:spChg>
        <pc:spChg chg="mod">
          <ac:chgData name="晏 承言" userId="563a32eb6e1e1e1b" providerId="LiveId" clId="{18115916-586D-4A15-85B1-F95FD4D9E35D}" dt="2019-06-12T02:36:21.767" v="3667" actId="122"/>
          <ac:spMkLst>
            <pc:docMk/>
            <pc:sldMk cId="3632935294" sldId="1744"/>
            <ac:spMk id="8" creationId="{DDE470DE-B530-47B8-84FA-229BF6E88F83}"/>
          </ac:spMkLst>
        </pc:spChg>
        <pc:grpChg chg="mod">
          <ac:chgData name="晏 承言" userId="563a32eb6e1e1e1b" providerId="LiveId" clId="{18115916-586D-4A15-85B1-F95FD4D9E35D}" dt="2019-06-12T02:36:16.269" v="3665" actId="1035"/>
          <ac:grpSpMkLst>
            <pc:docMk/>
            <pc:sldMk cId="3632935294" sldId="1744"/>
            <ac:grpSpMk id="13" creationId="{3C45064E-2602-4DCA-A1FF-B6A7E4A3356F}"/>
          </ac:grpSpMkLst>
        </pc:grpChg>
      </pc:sldChg>
      <pc:sldChg chg="addSp delSp modSp">
        <pc:chgData name="晏 承言" userId="563a32eb6e1e1e1b" providerId="LiveId" clId="{18115916-586D-4A15-85B1-F95FD4D9E35D}" dt="2019-06-12T03:16:44.312" v="4175"/>
        <pc:sldMkLst>
          <pc:docMk/>
          <pc:sldMk cId="2775108082" sldId="1745"/>
        </pc:sldMkLst>
        <pc:spChg chg="mod">
          <ac:chgData name="晏 承言" userId="563a32eb6e1e1e1b" providerId="LiveId" clId="{18115916-586D-4A15-85B1-F95FD4D9E35D}" dt="2019-06-12T02:39:01.598" v="3672"/>
          <ac:spMkLst>
            <pc:docMk/>
            <pc:sldMk cId="2775108082" sldId="1745"/>
            <ac:spMk id="2" creationId="{F255533B-7EFE-4949-9B46-BD55CC2F2863}"/>
          </ac:spMkLst>
        </pc:spChg>
        <pc:spChg chg="mod">
          <ac:chgData name="晏 承言" userId="563a32eb6e1e1e1b" providerId="LiveId" clId="{18115916-586D-4A15-85B1-F95FD4D9E35D}" dt="2019-06-12T02:39:33.490" v="3684"/>
          <ac:spMkLst>
            <pc:docMk/>
            <pc:sldMk cId="2775108082" sldId="1745"/>
            <ac:spMk id="4" creationId="{F835A8FE-C0C1-4301-A04F-CBD39FF48217}"/>
          </ac:spMkLst>
        </pc:spChg>
        <pc:spChg chg="mod">
          <ac:chgData name="晏 承言" userId="563a32eb6e1e1e1b" providerId="LiveId" clId="{18115916-586D-4A15-85B1-F95FD4D9E35D}" dt="2019-06-12T02:39:09.275" v="3678" actId="20577"/>
          <ac:spMkLst>
            <pc:docMk/>
            <pc:sldMk cId="2775108082" sldId="1745"/>
            <ac:spMk id="5" creationId="{DB4D242C-9FAD-476D-A835-74C72320D760}"/>
          </ac:spMkLst>
        </pc:spChg>
        <pc:spChg chg="add del mod">
          <ac:chgData name="晏 承言" userId="563a32eb6e1e1e1b" providerId="LiveId" clId="{18115916-586D-4A15-85B1-F95FD4D9E35D}" dt="2019-06-12T02:42:15.310" v="3799"/>
          <ac:spMkLst>
            <pc:docMk/>
            <pc:sldMk cId="2775108082" sldId="1745"/>
            <ac:spMk id="8" creationId="{A22D9E99-8643-4D4C-BA0A-8650448C9312}"/>
          </ac:spMkLst>
        </pc:spChg>
        <pc:spChg chg="del">
          <ac:chgData name="晏 承言" userId="563a32eb6e1e1e1b" providerId="LiveId" clId="{18115916-586D-4A15-85B1-F95FD4D9E35D}" dt="2019-06-12T02:39:57.674" v="3699" actId="478"/>
          <ac:spMkLst>
            <pc:docMk/>
            <pc:sldMk cId="2775108082" sldId="1745"/>
            <ac:spMk id="10" creationId="{1E1F9647-4E00-44C6-9323-3695A5A87FD2}"/>
          </ac:spMkLst>
        </pc:spChg>
        <pc:spChg chg="mod">
          <ac:chgData name="晏 承言" userId="563a32eb6e1e1e1b" providerId="LiveId" clId="{18115916-586D-4A15-85B1-F95FD4D9E35D}" dt="2019-06-12T03:02:06.812" v="3854" actId="1076"/>
          <ac:spMkLst>
            <pc:docMk/>
            <pc:sldMk cId="2775108082" sldId="1745"/>
            <ac:spMk id="20" creationId="{1861857F-8008-4FB8-8B1E-18FEFB75883E}"/>
          </ac:spMkLst>
        </pc:spChg>
        <pc:spChg chg="mod">
          <ac:chgData name="晏 承言" userId="563a32eb6e1e1e1b" providerId="LiveId" clId="{18115916-586D-4A15-85B1-F95FD4D9E35D}" dt="2019-06-12T02:39:38.701" v="3692" actId="20577"/>
          <ac:spMkLst>
            <pc:docMk/>
            <pc:sldMk cId="2775108082" sldId="1745"/>
            <ac:spMk id="21" creationId="{50705B51-12F8-49D2-9895-51C27EFD0C2D}"/>
          </ac:spMkLst>
        </pc:spChg>
        <pc:spChg chg="mod">
          <ac:chgData name="晏 承言" userId="563a32eb6e1e1e1b" providerId="LiveId" clId="{18115916-586D-4A15-85B1-F95FD4D9E35D}" dt="2019-06-12T02:39:53.523" v="3698" actId="14100"/>
          <ac:spMkLst>
            <pc:docMk/>
            <pc:sldMk cId="2775108082" sldId="1745"/>
            <ac:spMk id="22" creationId="{D2AF0F03-AE33-4DB5-9C0B-B7813230F27F}"/>
          </ac:spMkLst>
        </pc:spChg>
        <pc:spChg chg="del">
          <ac:chgData name="晏 承言" userId="563a32eb6e1e1e1b" providerId="LiveId" clId="{18115916-586D-4A15-85B1-F95FD4D9E35D}" dt="2019-06-12T02:39:59.220" v="3700" actId="478"/>
          <ac:spMkLst>
            <pc:docMk/>
            <pc:sldMk cId="2775108082" sldId="1745"/>
            <ac:spMk id="24" creationId="{6A5CDB77-7401-4230-8F2E-045D0B516F3D}"/>
          </ac:spMkLst>
        </pc:spChg>
        <pc:spChg chg="add mod">
          <ac:chgData name="晏 承言" userId="563a32eb6e1e1e1b" providerId="LiveId" clId="{18115916-586D-4A15-85B1-F95FD4D9E35D}" dt="2019-06-12T03:02:02.594" v="3852" actId="1076"/>
          <ac:spMkLst>
            <pc:docMk/>
            <pc:sldMk cId="2775108082" sldId="1745"/>
            <ac:spMk id="25" creationId="{EB691EAE-9666-4AC9-9DCC-3A9ED795BDDD}"/>
          </ac:spMkLst>
        </pc:spChg>
        <pc:spChg chg="mod">
          <ac:chgData name="晏 承言" userId="563a32eb6e1e1e1b" providerId="LiveId" clId="{18115916-586D-4A15-85B1-F95FD4D9E35D}" dt="2019-06-12T02:42:25.456" v="3802"/>
          <ac:spMkLst>
            <pc:docMk/>
            <pc:sldMk cId="2775108082" sldId="1745"/>
            <ac:spMk id="26" creationId="{EECD0545-F95B-4210-9C59-A0423A548D93}"/>
          </ac:spMkLst>
        </pc:spChg>
        <pc:spChg chg="add mod">
          <ac:chgData name="晏 承言" userId="563a32eb6e1e1e1b" providerId="LiveId" clId="{18115916-586D-4A15-85B1-F95FD4D9E35D}" dt="2019-06-12T03:02:24.027" v="3858" actId="1076"/>
          <ac:spMkLst>
            <pc:docMk/>
            <pc:sldMk cId="2775108082" sldId="1745"/>
            <ac:spMk id="27" creationId="{A8D4312B-8F4F-4D11-9D05-36313D37BAEF}"/>
          </ac:spMkLst>
        </pc:spChg>
        <pc:spChg chg="add mod">
          <ac:chgData name="晏 承言" userId="563a32eb6e1e1e1b" providerId="LiveId" clId="{18115916-586D-4A15-85B1-F95FD4D9E35D}" dt="2019-06-12T03:16:44.312" v="4175"/>
          <ac:spMkLst>
            <pc:docMk/>
            <pc:sldMk cId="2775108082" sldId="1745"/>
            <ac:spMk id="28" creationId="{7336A8AC-E936-4B39-A6E1-E5F065D568FC}"/>
          </ac:spMkLst>
        </pc:spChg>
        <pc:grpChg chg="mod">
          <ac:chgData name="晏 承言" userId="563a32eb6e1e1e1b" providerId="LiveId" clId="{18115916-586D-4A15-85B1-F95FD4D9E35D}" dt="2019-06-12T03:02:16.267" v="3856" actId="14100"/>
          <ac:grpSpMkLst>
            <pc:docMk/>
            <pc:sldMk cId="2775108082" sldId="1745"/>
            <ac:grpSpMk id="17" creationId="{EEBBB725-C0D0-4C31-B457-B572564F812D}"/>
          </ac:grpSpMkLst>
        </pc:grpChg>
        <pc:grpChg chg="mod">
          <ac:chgData name="晏 承言" userId="563a32eb6e1e1e1b" providerId="LiveId" clId="{18115916-586D-4A15-85B1-F95FD4D9E35D}" dt="2019-06-12T03:02:20.190" v="3857" actId="14100"/>
          <ac:grpSpMkLst>
            <pc:docMk/>
            <pc:sldMk cId="2775108082" sldId="1745"/>
            <ac:grpSpMk id="18" creationId="{F46BF455-43FB-4F38-8BAA-FD186272B1CF}"/>
          </ac:grpSpMkLst>
        </pc:grpChg>
      </pc:sldChg>
      <pc:sldChg chg="addSp delSp modSp add">
        <pc:chgData name="晏 承言" userId="563a32eb6e1e1e1b" providerId="LiveId" clId="{18115916-586D-4A15-85B1-F95FD4D9E35D}" dt="2019-06-12T03:16:56.111" v="4176" actId="113"/>
        <pc:sldMkLst>
          <pc:docMk/>
          <pc:sldMk cId="2203969833" sldId="1746"/>
        </pc:sldMkLst>
        <pc:spChg chg="mod">
          <ac:chgData name="晏 承言" userId="563a32eb6e1e1e1b" providerId="LiveId" clId="{18115916-586D-4A15-85B1-F95FD4D9E35D}" dt="2019-06-12T03:00:21.881" v="3813"/>
          <ac:spMkLst>
            <pc:docMk/>
            <pc:sldMk cId="2203969833" sldId="1746"/>
            <ac:spMk id="2" creationId="{29182651-2785-4329-AC66-31E2CC780963}"/>
          </ac:spMkLst>
        </pc:spChg>
        <pc:spChg chg="mod">
          <ac:chgData name="晏 承言" userId="563a32eb6e1e1e1b" providerId="LiveId" clId="{18115916-586D-4A15-85B1-F95FD4D9E35D}" dt="2019-06-12T03:05:36.187" v="3974" actId="20577"/>
          <ac:spMkLst>
            <pc:docMk/>
            <pc:sldMk cId="2203969833" sldId="1746"/>
            <ac:spMk id="6" creationId="{67AF615B-CDFA-4217-91AD-0ACDF3C92B36}"/>
          </ac:spMkLst>
        </pc:spChg>
        <pc:spChg chg="mod">
          <ac:chgData name="晏 承言" userId="563a32eb6e1e1e1b" providerId="LiveId" clId="{18115916-586D-4A15-85B1-F95FD4D9E35D}" dt="2019-06-12T03:14:52.712" v="4134"/>
          <ac:spMkLst>
            <pc:docMk/>
            <pc:sldMk cId="2203969833" sldId="1746"/>
            <ac:spMk id="7" creationId="{38B4A761-2415-471B-B4F9-625C32346933}"/>
          </ac:spMkLst>
        </pc:spChg>
        <pc:spChg chg="mod">
          <ac:chgData name="晏 承言" userId="563a32eb6e1e1e1b" providerId="LiveId" clId="{18115916-586D-4A15-85B1-F95FD4D9E35D}" dt="2019-06-12T03:01:11.788" v="3833"/>
          <ac:spMkLst>
            <pc:docMk/>
            <pc:sldMk cId="2203969833" sldId="1746"/>
            <ac:spMk id="8" creationId="{DDE470DE-B530-47B8-84FA-229BF6E88F83}"/>
          </ac:spMkLst>
        </pc:spChg>
        <pc:spChg chg="add del">
          <ac:chgData name="晏 承言" userId="563a32eb6e1e1e1b" providerId="LiveId" clId="{18115916-586D-4A15-85B1-F95FD4D9E35D}" dt="2019-06-12T03:14:58.454" v="4136"/>
          <ac:spMkLst>
            <pc:docMk/>
            <pc:sldMk cId="2203969833" sldId="1746"/>
            <ac:spMk id="11" creationId="{2E95A02C-665A-4540-A9EA-FAFA0A5AD0E3}"/>
          </ac:spMkLst>
        </pc:spChg>
        <pc:grpChg chg="mod">
          <ac:chgData name="晏 承言" userId="563a32eb6e1e1e1b" providerId="LiveId" clId="{18115916-586D-4A15-85B1-F95FD4D9E35D}" dt="2019-06-12T03:08:39.834" v="4118" actId="1076"/>
          <ac:grpSpMkLst>
            <pc:docMk/>
            <pc:sldMk cId="2203969833" sldId="1746"/>
            <ac:grpSpMk id="13" creationId="{3C45064E-2602-4DCA-A1FF-B6A7E4A3356F}"/>
          </ac:grpSpMkLst>
        </pc:grpChg>
        <pc:graphicFrameChg chg="del">
          <ac:chgData name="晏 承言" userId="563a32eb6e1e1e1b" providerId="LiveId" clId="{18115916-586D-4A15-85B1-F95FD4D9E35D}" dt="2019-06-12T03:00:08.728" v="3804" actId="478"/>
          <ac:graphicFrameMkLst>
            <pc:docMk/>
            <pc:sldMk cId="2203969833" sldId="1746"/>
            <ac:graphicFrameMk id="5" creationId="{083EB501-957A-490A-AFF1-366598AD8FF2}"/>
          </ac:graphicFrameMkLst>
        </pc:graphicFrameChg>
        <pc:graphicFrameChg chg="add mod">
          <ac:chgData name="晏 承言" userId="563a32eb6e1e1e1b" providerId="LiveId" clId="{18115916-586D-4A15-85B1-F95FD4D9E35D}" dt="2019-06-12T03:16:56.111" v="4176" actId="113"/>
          <ac:graphicFrameMkLst>
            <pc:docMk/>
            <pc:sldMk cId="2203969833" sldId="1746"/>
            <ac:graphicFrameMk id="9" creationId="{6934CCCC-F942-4C92-9513-5627FD7A61C5}"/>
          </ac:graphicFrameMkLst>
        </pc:graphicFrameChg>
      </pc:sldChg>
      <pc:sldChg chg="addSp delSp modSp add">
        <pc:chgData name="晏 承言" userId="563a32eb6e1e1e1b" providerId="LiveId" clId="{18115916-586D-4A15-85B1-F95FD4D9E35D}" dt="2019-06-12T03:26:12.207" v="4370" actId="1076"/>
        <pc:sldMkLst>
          <pc:docMk/>
          <pc:sldMk cId="3133701976" sldId="1747"/>
        </pc:sldMkLst>
        <pc:spChg chg="mod">
          <ac:chgData name="晏 承言" userId="563a32eb6e1e1e1b" providerId="LiveId" clId="{18115916-586D-4A15-85B1-F95FD4D9E35D}" dt="2019-06-12T03:15:54.414" v="4150"/>
          <ac:spMkLst>
            <pc:docMk/>
            <pc:sldMk cId="3133701976" sldId="1747"/>
            <ac:spMk id="2" creationId="{29182651-2785-4329-AC66-31E2CC780963}"/>
          </ac:spMkLst>
        </pc:spChg>
        <pc:spChg chg="add mod">
          <ac:chgData name="晏 承言" userId="563a32eb6e1e1e1b" providerId="LiveId" clId="{18115916-586D-4A15-85B1-F95FD4D9E35D}" dt="2019-06-12T03:26:12.207" v="4370" actId="1076"/>
          <ac:spMkLst>
            <pc:docMk/>
            <pc:sldMk cId="3133701976" sldId="1747"/>
            <ac:spMk id="3" creationId="{066F9280-D7C3-4052-9940-DF8E7273B5E9}"/>
          </ac:spMkLst>
        </pc:spChg>
        <pc:spChg chg="mod">
          <ac:chgData name="晏 承言" userId="563a32eb6e1e1e1b" providerId="LiveId" clId="{18115916-586D-4A15-85B1-F95FD4D9E35D}" dt="2019-06-12T03:18:37.770" v="4202" actId="1076"/>
          <ac:spMkLst>
            <pc:docMk/>
            <pc:sldMk cId="3133701976" sldId="1747"/>
            <ac:spMk id="6" creationId="{67AF615B-CDFA-4217-91AD-0ACDF3C92B36}"/>
          </ac:spMkLst>
        </pc:spChg>
        <pc:grpChg chg="del">
          <ac:chgData name="晏 承言" userId="563a32eb6e1e1e1b" providerId="LiveId" clId="{18115916-586D-4A15-85B1-F95FD4D9E35D}" dt="2019-06-12T03:17:37.691" v="4181" actId="478"/>
          <ac:grpSpMkLst>
            <pc:docMk/>
            <pc:sldMk cId="3133701976" sldId="1747"/>
            <ac:grpSpMk id="13" creationId="{3C45064E-2602-4DCA-A1FF-B6A7E4A3356F}"/>
          </ac:grpSpMkLst>
        </pc:grpChg>
        <pc:graphicFrameChg chg="del">
          <ac:chgData name="晏 承言" userId="563a32eb6e1e1e1b" providerId="LiveId" clId="{18115916-586D-4A15-85B1-F95FD4D9E35D}" dt="2019-06-12T03:15:33.540" v="4139" actId="478"/>
          <ac:graphicFrameMkLst>
            <pc:docMk/>
            <pc:sldMk cId="3133701976" sldId="1747"/>
            <ac:graphicFrameMk id="5" creationId="{083EB501-957A-490A-AFF1-366598AD8FF2}"/>
          </ac:graphicFrameMkLst>
        </pc:graphicFrameChg>
        <pc:picChg chg="add mod">
          <ac:chgData name="晏 承言" userId="563a32eb6e1e1e1b" providerId="LiveId" clId="{18115916-586D-4A15-85B1-F95FD4D9E35D}" dt="2019-06-12T03:17:54.822" v="4188" actId="1076"/>
          <ac:picMkLst>
            <pc:docMk/>
            <pc:sldMk cId="3133701976" sldId="1747"/>
            <ac:picMk id="9" creationId="{C962DBFE-29BD-4A0D-9445-0F3884AC887D}"/>
          </ac:picMkLst>
        </pc:picChg>
        <pc:picChg chg="add mod">
          <ac:chgData name="晏 承言" userId="563a32eb6e1e1e1b" providerId="LiveId" clId="{18115916-586D-4A15-85B1-F95FD4D9E35D}" dt="2019-06-12T03:17:50.348" v="4186" actId="1076"/>
          <ac:picMkLst>
            <pc:docMk/>
            <pc:sldMk cId="3133701976" sldId="1747"/>
            <ac:picMk id="11" creationId="{5F87E65E-A05B-48FC-8C99-EDDEF9A4B071}"/>
          </ac:picMkLst>
        </pc:picChg>
      </pc:sldChg>
      <pc:sldChg chg="modSp add">
        <pc:chgData name="晏 承言" userId="563a32eb6e1e1e1b" providerId="LiveId" clId="{18115916-586D-4A15-85B1-F95FD4D9E35D}" dt="2019-06-12T03:24:42.455" v="4304" actId="20577"/>
        <pc:sldMkLst>
          <pc:docMk/>
          <pc:sldMk cId="2752502347" sldId="1748"/>
        </pc:sldMkLst>
        <pc:spChg chg="mod">
          <ac:chgData name="晏 承言" userId="563a32eb6e1e1e1b" providerId="LiveId" clId="{18115916-586D-4A15-85B1-F95FD4D9E35D}" dt="2019-06-12T03:19:30.271" v="4208"/>
          <ac:spMkLst>
            <pc:docMk/>
            <pc:sldMk cId="2752502347" sldId="1748"/>
            <ac:spMk id="2" creationId="{29182651-2785-4329-AC66-31E2CC780963}"/>
          </ac:spMkLst>
        </pc:spChg>
        <pc:spChg chg="mod">
          <ac:chgData name="晏 承言" userId="563a32eb6e1e1e1b" providerId="LiveId" clId="{18115916-586D-4A15-85B1-F95FD4D9E35D}" dt="2019-06-12T03:24:42.455" v="4304" actId="20577"/>
          <ac:spMkLst>
            <pc:docMk/>
            <pc:sldMk cId="2752502347" sldId="1748"/>
            <ac:spMk id="7" creationId="{38B4A761-2415-471B-B4F9-625C32346933}"/>
          </ac:spMkLst>
        </pc:spChg>
        <pc:spChg chg="mod">
          <ac:chgData name="晏 承言" userId="563a32eb6e1e1e1b" providerId="LiveId" clId="{18115916-586D-4A15-85B1-F95FD4D9E35D}" dt="2019-06-12T03:22:54.833" v="4296" actId="1076"/>
          <ac:spMkLst>
            <pc:docMk/>
            <pc:sldMk cId="2752502347" sldId="1748"/>
            <ac:spMk id="8" creationId="{DDE470DE-B530-47B8-84FA-229BF6E88F83}"/>
          </ac:spMkLst>
        </pc:spChg>
        <pc:grpChg chg="mod">
          <ac:chgData name="晏 承言" userId="563a32eb6e1e1e1b" providerId="LiveId" clId="{18115916-586D-4A15-85B1-F95FD4D9E35D}" dt="2019-06-12T03:19:55.470" v="4211"/>
          <ac:grpSpMkLst>
            <pc:docMk/>
            <pc:sldMk cId="2752502347" sldId="1748"/>
            <ac:grpSpMk id="13" creationId="{3C45064E-2602-4DCA-A1FF-B6A7E4A3356F}"/>
          </ac:grpSpMkLst>
        </pc:grpChg>
      </pc:sldChg>
      <pc:sldChg chg="add del">
        <pc:chgData name="晏 承言" userId="563a32eb6e1e1e1b" providerId="LiveId" clId="{18115916-586D-4A15-85B1-F95FD4D9E35D}" dt="2019-06-12T03:19:06.233" v="4203" actId="2696"/>
        <pc:sldMkLst>
          <pc:docMk/>
          <pc:sldMk cId="4072262542" sldId="1748"/>
        </pc:sldMkLst>
      </pc:sldChg>
      <pc:sldMasterChg chg="modSldLayout">
        <pc:chgData name="晏 承言" userId="563a32eb6e1e1e1b" providerId="LiveId" clId="{18115916-586D-4A15-85B1-F95FD4D9E35D}" dt="2019-06-13T01:28:47.216" v="4505" actId="478"/>
        <pc:sldMasterMkLst>
          <pc:docMk/>
          <pc:sldMasterMk cId="2185023398" sldId="2147483648"/>
        </pc:sldMasterMkLst>
        <pc:sldLayoutChg chg="addSp delSp">
          <pc:chgData name="晏 承言" userId="563a32eb6e1e1e1b" providerId="LiveId" clId="{18115916-586D-4A15-85B1-F95FD4D9E35D}" dt="2019-06-13T01:28:47.216" v="4505" actId="478"/>
          <pc:sldLayoutMkLst>
            <pc:docMk/>
            <pc:sldMasterMk cId="2185023398" sldId="2147483648"/>
            <pc:sldLayoutMk cId="4069016660" sldId="2147483649"/>
          </pc:sldLayoutMkLst>
          <pc:spChg chg="add del">
            <ac:chgData name="晏 承言" userId="563a32eb6e1e1e1b" providerId="LiveId" clId="{18115916-586D-4A15-85B1-F95FD4D9E35D}" dt="2019-06-13T01:28:44.828" v="4504" actId="478"/>
            <ac:spMkLst>
              <pc:docMk/>
              <pc:sldMasterMk cId="2185023398" sldId="2147483648"/>
              <pc:sldLayoutMk cId="4069016660" sldId="2147483649"/>
              <ac:spMk id="16" creationId="{A19665FE-503E-4460-BDD1-6DCF431D60E5}"/>
            </ac:spMkLst>
          </pc:spChg>
          <pc:spChg chg="del">
            <ac:chgData name="晏 承言" userId="563a32eb6e1e1e1b" providerId="LiveId" clId="{18115916-586D-4A15-85B1-F95FD4D9E35D}" dt="2019-06-13T01:28:47.216" v="4505" actId="478"/>
            <ac:spMkLst>
              <pc:docMk/>
              <pc:sldMasterMk cId="2185023398" sldId="2147483648"/>
              <pc:sldLayoutMk cId="4069016660" sldId="2147483649"/>
              <ac:spMk id="23" creationId="{0F1F8DAF-7488-47D8-BBF2-F04987CA33E4}"/>
            </ac:spMkLst>
          </pc:spChg>
        </pc:sldLayoutChg>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file:///C:\Users\86141\OneDrive\Desktop\&#26032;&#24314;%20Microsoft%20Excel%20&#24037;&#20316;&#34920;%20(2).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https://d.docs.live.net/563a32eb6e1e1e1b/Desktop/&#21367;&#31215;_MAP.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86141\OneDrive\Desktop\&#26032;&#24314;%20Microsoft%20Excel%20&#24037;&#20316;&#34920;%20(2).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86141\OneDrive\Desktop\&#26032;&#24314;%20Microsoft%20Excel%20&#24037;&#20316;&#34920;%20(2).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86141\OneDrive\Desktop\&#26032;&#24314;%20Microsoft%20Excel%20&#24037;&#20316;&#34920;%20(2).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https://d.docs.live.net/563a32eb6e1e1e1b/Desktop/&#26032;&#24314;%20Microsoft%20Excel%20&#24037;&#20316;&#34920;.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https://d.docs.live.net/563a32eb6e1e1e1b/Desktop/&#26032;&#24314;%20Microsoft%20Excel%20&#24037;&#20316;&#34920;.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https://d.docs.live.net/563a32eb6e1e1e1b/Desktop/&#26032;&#24314;%20Microsoft%20Excel%20&#24037;&#20316;&#34920;.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https://d.docs.live.net/563a32eb6e1e1e1b/Desktop/&#21367;&#31215;_MAP.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https://d.docs.live.net/563a32eb6e1e1e1b/Desktop/&#26032;&#24314;%20Microsoft%20Excel%20&#24037;&#20316;&#3492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zh-CN"/>
              <a:t>激活函数对模型</a:t>
            </a:r>
            <a:r>
              <a:rPr lang="en-US"/>
              <a:t>MAP</a:t>
            </a:r>
            <a:r>
              <a:rPr lang="zh-CN"/>
              <a:t>的影响</a:t>
            </a:r>
          </a:p>
        </c:rich>
      </c:tx>
      <c:overlay val="0"/>
      <c:spPr>
        <a:noFill/>
        <a:ln>
          <a:noFill/>
        </a:ln>
        <a:effectLst/>
      </c:spPr>
    </c:title>
    <c:autoTitleDeleted val="0"/>
    <c:plotArea>
      <c:layout/>
      <c:barChart>
        <c:barDir val="col"/>
        <c:grouping val="clustered"/>
        <c:varyColors val="0"/>
        <c:ser>
          <c:idx val="0"/>
          <c:order val="0"/>
          <c:tx>
            <c:strRef>
              <c:f>Sheet1!$B$1</c:f>
              <c:strCache>
                <c:ptCount val="1"/>
                <c:pt idx="0">
                  <c:v>Elu</c:v>
                </c:pt>
              </c:strCache>
            </c:strRef>
          </c:tx>
          <c:spPr>
            <a:solidFill>
              <a:schemeClr val="accent1"/>
            </a:solidFill>
            <a:ln>
              <a:noFill/>
            </a:ln>
            <a:effectLst/>
          </c:spPr>
          <c:invertIfNegative val="0"/>
          <c:dLbls>
            <c:spPr>
              <a:noFill/>
              <a:ln>
                <a:noFill/>
              </a:ln>
              <a:effectLst/>
            </c:spPr>
            <c:txPr>
              <a:bodyPr vert="eaVert"/>
              <a:lstStyle/>
              <a:p>
                <a:pPr>
                  <a:defRPr/>
                </a:pPr>
                <a:endParaRPr lang="zh-CN"/>
              </a:p>
            </c:txPr>
            <c:dLblPos val="outEnd"/>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Sheet1!$B$2:$B$11</c:f>
              <c:numCache>
                <c:formatCode>General</c:formatCode>
                <c:ptCount val="10"/>
                <c:pt idx="0">
                  <c:v>0.33816377615480597</c:v>
                </c:pt>
                <c:pt idx="1">
                  <c:v>0.43917269752762</c:v>
                </c:pt>
                <c:pt idx="2">
                  <c:v>0.48221193709376198</c:v>
                </c:pt>
                <c:pt idx="3">
                  <c:v>0.497479703156816</c:v>
                </c:pt>
                <c:pt idx="4">
                  <c:v>0.51526142679042097</c:v>
                </c:pt>
                <c:pt idx="5">
                  <c:v>0.54146161227358702</c:v>
                </c:pt>
                <c:pt idx="6">
                  <c:v>0.55571135770916602</c:v>
                </c:pt>
                <c:pt idx="7">
                  <c:v>0.58426121006243603</c:v>
                </c:pt>
                <c:pt idx="8">
                  <c:v>0.59925537773373405</c:v>
                </c:pt>
                <c:pt idx="9">
                  <c:v>0.58721921942634103</c:v>
                </c:pt>
              </c:numCache>
            </c:numRef>
          </c:val>
          <c:extLst>
            <c:ext xmlns:c16="http://schemas.microsoft.com/office/drawing/2014/chart" uri="{C3380CC4-5D6E-409C-BE32-E72D297353CC}">
              <c16:uniqueId val="{00000000-CBC1-4FE3-BA60-EBB9DD7301A4}"/>
            </c:ext>
          </c:extLst>
        </c:ser>
        <c:ser>
          <c:idx val="1"/>
          <c:order val="1"/>
          <c:tx>
            <c:strRef>
              <c:f>Sheet1!$C$1</c:f>
              <c:strCache>
                <c:ptCount val="1"/>
                <c:pt idx="0">
                  <c:v>Tanh</c:v>
                </c:pt>
              </c:strCache>
            </c:strRef>
          </c:tx>
          <c:spPr>
            <a:solidFill>
              <a:schemeClr val="accent2"/>
            </a:solidFill>
            <a:ln>
              <a:noFill/>
            </a:ln>
            <a:effectLst/>
          </c:spPr>
          <c:invertIfNegative val="0"/>
          <c:dLbls>
            <c:spPr>
              <a:noFill/>
              <a:ln>
                <a:noFill/>
              </a:ln>
              <a:effectLst/>
            </c:spPr>
            <c:txPr>
              <a:bodyPr vert="eaVert"/>
              <a:lstStyle/>
              <a:p>
                <a:pPr>
                  <a:defRPr/>
                </a:pPr>
                <a:endParaRPr lang="zh-CN"/>
              </a:p>
            </c:txPr>
            <c:dLblPos val="outEnd"/>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Sheet1!$C$2:$C$11</c:f>
              <c:numCache>
                <c:formatCode>General</c:formatCode>
                <c:ptCount val="10"/>
                <c:pt idx="0">
                  <c:v>0.350570081833945</c:v>
                </c:pt>
                <c:pt idx="1">
                  <c:v>0.50191354359316298</c:v>
                </c:pt>
                <c:pt idx="2">
                  <c:v>0.55855067625039001</c:v>
                </c:pt>
                <c:pt idx="3">
                  <c:v>0.59756700045747702</c:v>
                </c:pt>
                <c:pt idx="4">
                  <c:v>0.62463911983143505</c:v>
                </c:pt>
                <c:pt idx="5">
                  <c:v>0.65494208481763705</c:v>
                </c:pt>
                <c:pt idx="6">
                  <c:v>0.66671573198376</c:v>
                </c:pt>
                <c:pt idx="7">
                  <c:v>0.68834325980329802</c:v>
                </c:pt>
                <c:pt idx="8">
                  <c:v>0.69258238560575602</c:v>
                </c:pt>
                <c:pt idx="9">
                  <c:v>0.70897660805395402</c:v>
                </c:pt>
              </c:numCache>
            </c:numRef>
          </c:val>
          <c:extLst>
            <c:ext xmlns:c16="http://schemas.microsoft.com/office/drawing/2014/chart" uri="{C3380CC4-5D6E-409C-BE32-E72D297353CC}">
              <c16:uniqueId val="{00000001-CBC1-4FE3-BA60-EBB9DD7301A4}"/>
            </c:ext>
          </c:extLst>
        </c:ser>
        <c:ser>
          <c:idx val="2"/>
          <c:order val="2"/>
          <c:tx>
            <c:strRef>
              <c:f>Sheet1!$D$1</c:f>
              <c:strCache>
                <c:ptCount val="1"/>
                <c:pt idx="0">
                  <c:v>Relu</c:v>
                </c:pt>
              </c:strCache>
            </c:strRef>
          </c:tx>
          <c:spPr>
            <a:solidFill>
              <a:schemeClr val="accent3"/>
            </a:solidFill>
            <a:ln>
              <a:noFill/>
            </a:ln>
            <a:effectLst/>
          </c:spPr>
          <c:invertIfNegative val="0"/>
          <c:dLbls>
            <c:spPr>
              <a:noFill/>
              <a:ln>
                <a:noFill/>
              </a:ln>
              <a:effectLst/>
            </c:spPr>
            <c:txPr>
              <a:bodyPr vert="eaVert"/>
              <a:lstStyle/>
              <a:p>
                <a:pPr>
                  <a:defRPr/>
                </a:pPr>
                <a:endParaRPr lang="zh-CN"/>
              </a:p>
            </c:txPr>
            <c:dLblPos val="outEnd"/>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Sheet1!$D$2:$D$11</c:f>
              <c:numCache>
                <c:formatCode>General</c:formatCode>
                <c:ptCount val="10"/>
                <c:pt idx="0">
                  <c:v>0.30607683832968402</c:v>
                </c:pt>
                <c:pt idx="1">
                  <c:v>0.40623949673163801</c:v>
                </c:pt>
                <c:pt idx="2">
                  <c:v>0.45419802959493999</c:v>
                </c:pt>
                <c:pt idx="3">
                  <c:v>0.495654870803373</c:v>
                </c:pt>
                <c:pt idx="4">
                  <c:v>0.52156136168672895</c:v>
                </c:pt>
                <c:pt idx="5">
                  <c:v>0.52275749396202698</c:v>
                </c:pt>
                <c:pt idx="6">
                  <c:v>0.539511985324855</c:v>
                </c:pt>
                <c:pt idx="7">
                  <c:v>0.54965712611497697</c:v>
                </c:pt>
                <c:pt idx="8">
                  <c:v>0.58204307811612099</c:v>
                </c:pt>
                <c:pt idx="9">
                  <c:v>0.60116868672287105</c:v>
                </c:pt>
              </c:numCache>
            </c:numRef>
          </c:val>
          <c:extLst>
            <c:ext xmlns:c16="http://schemas.microsoft.com/office/drawing/2014/chart" uri="{C3380CC4-5D6E-409C-BE32-E72D297353CC}">
              <c16:uniqueId val="{00000002-CBC1-4FE3-BA60-EBB9DD7301A4}"/>
            </c:ext>
          </c:extLst>
        </c:ser>
        <c:dLbls>
          <c:dLblPos val="outEnd"/>
          <c:showLegendKey val="0"/>
          <c:showVal val="1"/>
          <c:showCatName val="0"/>
          <c:showSerName val="0"/>
          <c:showPercent val="0"/>
          <c:showBubbleSize val="0"/>
        </c:dLbls>
        <c:gapWidth val="219"/>
        <c:overlap val="-27"/>
        <c:axId val="1007699408"/>
        <c:axId val="1008317168"/>
      </c:barChart>
      <c:catAx>
        <c:axId val="1007699408"/>
        <c:scaling>
          <c:orientation val="minMax"/>
        </c:scaling>
        <c:delete val="0"/>
        <c:axPos val="b"/>
        <c:title>
          <c:tx>
            <c:rich>
              <a:bodyPr rot="0" vert="horz"/>
              <a:lstStyle/>
              <a:p>
                <a:pPr>
                  <a:defRPr/>
                </a:pPr>
                <a:r>
                  <a:rPr lang="en-US"/>
                  <a:t>training data</a:t>
                </a:r>
                <a:endParaRPr lang="zh-CN"/>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1008317168"/>
        <c:crosses val="autoZero"/>
        <c:auto val="1"/>
        <c:lblAlgn val="ctr"/>
        <c:lblOffset val="100"/>
        <c:noMultiLvlLbl val="0"/>
      </c:catAx>
      <c:valAx>
        <c:axId val="1008317168"/>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en-US"/>
                  <a:t>MAP</a:t>
                </a:r>
                <a:endParaRPr lang="zh-CN"/>
              </a:p>
            </c:rich>
          </c:tx>
          <c:overlay val="0"/>
          <c:spPr>
            <a:noFill/>
            <a:ln>
              <a:noFill/>
            </a:ln>
            <a:effectLst/>
          </c:spPr>
        </c:title>
        <c:numFmt formatCode="General" sourceLinked="1"/>
        <c:majorTickMark val="none"/>
        <c:minorTickMark val="none"/>
        <c:tickLblPos val="nextTo"/>
        <c:spPr>
          <a:noFill/>
          <a:ln>
            <a:noFill/>
          </a:ln>
          <a:effectLst/>
        </c:spPr>
        <c:txPr>
          <a:bodyPr rot="-60000000" vert="horz"/>
          <a:lstStyle/>
          <a:p>
            <a:pPr>
              <a:defRPr/>
            </a:pPr>
            <a:endParaRPr lang="zh-CN"/>
          </a:p>
        </c:txPr>
        <c:crossAx val="10076994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b="1"/>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zh-CN"/>
              <a:t>改变卷积核大小对</a:t>
            </a:r>
            <a:r>
              <a:rPr lang="en-US"/>
              <a:t>MAP</a:t>
            </a:r>
            <a:r>
              <a:rPr lang="zh-CN"/>
              <a:t>影响</a:t>
            </a:r>
          </a:p>
        </c:rich>
      </c:tx>
      <c:overlay val="0"/>
      <c:spPr>
        <a:noFill/>
        <a:ln>
          <a:noFill/>
        </a:ln>
        <a:effectLst/>
      </c:spPr>
    </c:title>
    <c:autoTitleDeleted val="0"/>
    <c:plotArea>
      <c:layout/>
      <c:barChart>
        <c:barDir val="col"/>
        <c:grouping val="clustered"/>
        <c:varyColors val="0"/>
        <c:ser>
          <c:idx val="0"/>
          <c:order val="0"/>
          <c:tx>
            <c:strRef>
              <c:f>Sheet1!$B$73</c:f>
              <c:strCache>
                <c:ptCount val="1"/>
                <c:pt idx="0">
                  <c:v>3*3</c:v>
                </c:pt>
              </c:strCache>
            </c:strRef>
          </c:tx>
          <c:spPr>
            <a:solidFill>
              <a:schemeClr val="accent1"/>
            </a:solidFill>
            <a:ln>
              <a:noFill/>
            </a:ln>
            <a:effectLst/>
          </c:spPr>
          <c:invertIfNegative val="0"/>
          <c:dLbls>
            <c:spPr>
              <a:noFill/>
              <a:ln>
                <a:noFill/>
              </a:ln>
              <a:effectLst/>
            </c:spPr>
            <c:txPr>
              <a:bodyPr vert="eaVert"/>
              <a:lstStyle/>
              <a:p>
                <a:pPr>
                  <a:defRPr/>
                </a:pPr>
                <a:endParaRPr lang="zh-CN"/>
              </a:p>
            </c:txPr>
            <c:dLblPos val="outEnd"/>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Sheet1!$A$74:$A$83</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Sheet1!$B$74:$B$83</c:f>
              <c:numCache>
                <c:formatCode>General</c:formatCode>
                <c:ptCount val="10"/>
                <c:pt idx="0">
                  <c:v>0.61911563531235103</c:v>
                </c:pt>
                <c:pt idx="1">
                  <c:v>0.78796942564507999</c:v>
                </c:pt>
                <c:pt idx="2">
                  <c:v>0.86899102505169901</c:v>
                </c:pt>
                <c:pt idx="3">
                  <c:v>0.89855923491429202</c:v>
                </c:pt>
                <c:pt idx="4">
                  <c:v>0.91900686022642297</c:v>
                </c:pt>
                <c:pt idx="5">
                  <c:v>0.93304255646218803</c:v>
                </c:pt>
                <c:pt idx="6">
                  <c:v>0.94493138375798202</c:v>
                </c:pt>
                <c:pt idx="7">
                  <c:v>0.95132255893866102</c:v>
                </c:pt>
                <c:pt idx="8">
                  <c:v>0.95446694257295095</c:v>
                </c:pt>
                <c:pt idx="9">
                  <c:v>0.95741651471842704</c:v>
                </c:pt>
              </c:numCache>
            </c:numRef>
          </c:val>
          <c:extLst>
            <c:ext xmlns:c16="http://schemas.microsoft.com/office/drawing/2014/chart" uri="{C3380CC4-5D6E-409C-BE32-E72D297353CC}">
              <c16:uniqueId val="{00000000-81DE-40CD-93DF-B2087BDB2024}"/>
            </c:ext>
          </c:extLst>
        </c:ser>
        <c:ser>
          <c:idx val="1"/>
          <c:order val="1"/>
          <c:tx>
            <c:strRef>
              <c:f>Sheet1!$C$73</c:f>
              <c:strCache>
                <c:ptCount val="1"/>
                <c:pt idx="0">
                  <c:v>4*4</c:v>
                </c:pt>
              </c:strCache>
            </c:strRef>
          </c:tx>
          <c:spPr>
            <a:solidFill>
              <a:schemeClr val="accent2"/>
            </a:solidFill>
            <a:ln>
              <a:noFill/>
            </a:ln>
            <a:effectLst/>
          </c:spPr>
          <c:invertIfNegative val="0"/>
          <c:dLbls>
            <c:spPr>
              <a:noFill/>
              <a:ln>
                <a:noFill/>
              </a:ln>
              <a:effectLst/>
            </c:spPr>
            <c:txPr>
              <a:bodyPr vert="eaVert"/>
              <a:lstStyle/>
              <a:p>
                <a:pPr>
                  <a:defRPr/>
                </a:pPr>
                <a:endParaRPr lang="zh-CN"/>
              </a:p>
            </c:txPr>
            <c:dLblPos val="outEnd"/>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Sheet1!$A$74:$A$83</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Sheet1!$C$74:$C$83</c:f>
              <c:numCache>
                <c:formatCode>General</c:formatCode>
                <c:ptCount val="10"/>
                <c:pt idx="0">
                  <c:v>0.63389007750559601</c:v>
                </c:pt>
                <c:pt idx="1">
                  <c:v>0.81397577006001198</c:v>
                </c:pt>
                <c:pt idx="2">
                  <c:v>0.88616579102970106</c:v>
                </c:pt>
                <c:pt idx="3">
                  <c:v>0.91119920558692902</c:v>
                </c:pt>
                <c:pt idx="4">
                  <c:v>0.92783831440016895</c:v>
                </c:pt>
                <c:pt idx="5">
                  <c:v>0.94001639832294004</c:v>
                </c:pt>
                <c:pt idx="6">
                  <c:v>0.94429606822877699</c:v>
                </c:pt>
                <c:pt idx="7">
                  <c:v>0.95417070889548905</c:v>
                </c:pt>
                <c:pt idx="8">
                  <c:v>0.95601208218203604</c:v>
                </c:pt>
                <c:pt idx="9">
                  <c:v>0.95884096328167501</c:v>
                </c:pt>
              </c:numCache>
            </c:numRef>
          </c:val>
          <c:extLst>
            <c:ext xmlns:c16="http://schemas.microsoft.com/office/drawing/2014/chart" uri="{C3380CC4-5D6E-409C-BE32-E72D297353CC}">
              <c16:uniqueId val="{00000001-81DE-40CD-93DF-B2087BDB2024}"/>
            </c:ext>
          </c:extLst>
        </c:ser>
        <c:ser>
          <c:idx val="2"/>
          <c:order val="2"/>
          <c:tx>
            <c:strRef>
              <c:f>Sheet1!$D$73</c:f>
              <c:strCache>
                <c:ptCount val="1"/>
                <c:pt idx="0">
                  <c:v>5*5</c:v>
                </c:pt>
              </c:strCache>
            </c:strRef>
          </c:tx>
          <c:spPr>
            <a:solidFill>
              <a:schemeClr val="accent3"/>
            </a:solidFill>
            <a:ln>
              <a:noFill/>
            </a:ln>
            <a:effectLst/>
          </c:spPr>
          <c:invertIfNegative val="0"/>
          <c:dLbls>
            <c:spPr>
              <a:noFill/>
              <a:ln>
                <a:noFill/>
              </a:ln>
              <a:effectLst/>
            </c:spPr>
            <c:txPr>
              <a:bodyPr vert="eaVert"/>
              <a:lstStyle/>
              <a:p>
                <a:pPr>
                  <a:defRPr/>
                </a:pPr>
                <a:endParaRPr lang="zh-CN"/>
              </a:p>
            </c:txPr>
            <c:dLblPos val="outEnd"/>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Sheet1!$A$74:$A$83</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Sheet1!$D$74:$D$83</c:f>
              <c:numCache>
                <c:formatCode>General</c:formatCode>
                <c:ptCount val="10"/>
                <c:pt idx="0">
                  <c:v>0.64706963454982902</c:v>
                </c:pt>
                <c:pt idx="1">
                  <c:v>0.82815209414458102</c:v>
                </c:pt>
                <c:pt idx="2">
                  <c:v>0.89325365364006604</c:v>
                </c:pt>
                <c:pt idx="3">
                  <c:v>0.91569193164884</c:v>
                </c:pt>
                <c:pt idx="4">
                  <c:v>0.92729855954614704</c:v>
                </c:pt>
                <c:pt idx="5">
                  <c:v>0.93948326053633902</c:v>
                </c:pt>
                <c:pt idx="6">
                  <c:v>0.94362367871203201</c:v>
                </c:pt>
                <c:pt idx="7">
                  <c:v>0.95085659824509405</c:v>
                </c:pt>
                <c:pt idx="8">
                  <c:v>0.95589051832805305</c:v>
                </c:pt>
                <c:pt idx="9">
                  <c:v>0.95824925686804396</c:v>
                </c:pt>
              </c:numCache>
            </c:numRef>
          </c:val>
          <c:extLst>
            <c:ext xmlns:c16="http://schemas.microsoft.com/office/drawing/2014/chart" uri="{C3380CC4-5D6E-409C-BE32-E72D297353CC}">
              <c16:uniqueId val="{00000002-81DE-40CD-93DF-B2087BDB2024}"/>
            </c:ext>
          </c:extLst>
        </c:ser>
        <c:ser>
          <c:idx val="3"/>
          <c:order val="3"/>
          <c:tx>
            <c:strRef>
              <c:f>Sheet1!$E$73</c:f>
              <c:strCache>
                <c:ptCount val="1"/>
                <c:pt idx="0">
                  <c:v>6*6</c:v>
                </c:pt>
              </c:strCache>
            </c:strRef>
          </c:tx>
          <c:spPr>
            <a:solidFill>
              <a:schemeClr val="accent4"/>
            </a:solidFill>
            <a:ln>
              <a:noFill/>
            </a:ln>
            <a:effectLst/>
          </c:spPr>
          <c:invertIfNegative val="0"/>
          <c:dLbls>
            <c:spPr>
              <a:noFill/>
              <a:ln>
                <a:noFill/>
              </a:ln>
              <a:effectLst/>
            </c:spPr>
            <c:txPr>
              <a:bodyPr vert="eaVert"/>
              <a:lstStyle/>
              <a:p>
                <a:pPr>
                  <a:defRPr/>
                </a:pPr>
                <a:endParaRPr lang="zh-CN"/>
              </a:p>
            </c:txPr>
            <c:dLblPos val="outEnd"/>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Sheet1!$A$74:$A$83</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Sheet1!$E$74:$E$83</c:f>
              <c:numCache>
                <c:formatCode>General</c:formatCode>
                <c:ptCount val="10"/>
                <c:pt idx="0">
                  <c:v>0.58677637699480001</c:v>
                </c:pt>
                <c:pt idx="1">
                  <c:v>0.77901052982938701</c:v>
                </c:pt>
                <c:pt idx="2">
                  <c:v>0.85692491874159804</c:v>
                </c:pt>
                <c:pt idx="3">
                  <c:v>0.88527681769676203</c:v>
                </c:pt>
                <c:pt idx="4">
                  <c:v>0.90952919687363798</c:v>
                </c:pt>
                <c:pt idx="5">
                  <c:v>0.92366323862246302</c:v>
                </c:pt>
                <c:pt idx="6">
                  <c:v>0.93136387663264897</c:v>
                </c:pt>
                <c:pt idx="7">
                  <c:v>0.93976720450070705</c:v>
                </c:pt>
                <c:pt idx="8">
                  <c:v>0.94438763284272098</c:v>
                </c:pt>
                <c:pt idx="9">
                  <c:v>0.94235616447871395</c:v>
                </c:pt>
              </c:numCache>
            </c:numRef>
          </c:val>
          <c:extLst>
            <c:ext xmlns:c16="http://schemas.microsoft.com/office/drawing/2014/chart" uri="{C3380CC4-5D6E-409C-BE32-E72D297353CC}">
              <c16:uniqueId val="{00000003-81DE-40CD-93DF-B2087BDB2024}"/>
            </c:ext>
          </c:extLst>
        </c:ser>
        <c:dLbls>
          <c:dLblPos val="outEnd"/>
          <c:showLegendKey val="0"/>
          <c:showVal val="1"/>
          <c:showCatName val="0"/>
          <c:showSerName val="0"/>
          <c:showPercent val="0"/>
          <c:showBubbleSize val="0"/>
        </c:dLbls>
        <c:gapWidth val="219"/>
        <c:overlap val="-27"/>
        <c:axId val="1161596079"/>
        <c:axId val="1161583167"/>
      </c:barChart>
      <c:catAx>
        <c:axId val="1161596079"/>
        <c:scaling>
          <c:orientation val="minMax"/>
        </c:scaling>
        <c:delete val="0"/>
        <c:axPos val="b"/>
        <c:title>
          <c:tx>
            <c:rich>
              <a:bodyPr rot="0" vert="horz"/>
              <a:lstStyle/>
              <a:p>
                <a:pPr>
                  <a:defRPr/>
                </a:pPr>
                <a:r>
                  <a:rPr lang="en-US"/>
                  <a:t>training data</a:t>
                </a:r>
                <a:endParaRPr lang="zh-CN"/>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1161583167"/>
        <c:crosses val="autoZero"/>
        <c:auto val="1"/>
        <c:lblAlgn val="ctr"/>
        <c:lblOffset val="100"/>
        <c:noMultiLvlLbl val="0"/>
      </c:catAx>
      <c:valAx>
        <c:axId val="1161583167"/>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en-US"/>
                  <a:t>MAP</a:t>
                </a:r>
                <a:endParaRPr lang="zh-CN"/>
              </a:p>
            </c:rich>
          </c:tx>
          <c:overlay val="0"/>
          <c:spPr>
            <a:noFill/>
            <a:ln>
              <a:noFill/>
            </a:ln>
            <a:effectLst/>
          </c:spPr>
        </c:title>
        <c:numFmt formatCode="General" sourceLinked="1"/>
        <c:majorTickMark val="none"/>
        <c:minorTickMark val="none"/>
        <c:tickLblPos val="nextTo"/>
        <c:spPr>
          <a:noFill/>
          <a:ln>
            <a:noFill/>
          </a:ln>
          <a:effectLst/>
        </c:spPr>
        <c:txPr>
          <a:bodyPr rot="-60000000" vert="horz"/>
          <a:lstStyle/>
          <a:p>
            <a:pPr>
              <a:defRPr/>
            </a:pPr>
            <a:endParaRPr lang="zh-CN"/>
          </a:p>
        </c:txPr>
        <c:crossAx val="11615960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b="1"/>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zh-CN"/>
              <a:t>隐层神经元数目对</a:t>
            </a:r>
            <a:r>
              <a:rPr lang="en-US"/>
              <a:t>MAP</a:t>
            </a:r>
            <a:r>
              <a:rPr lang="zh-CN"/>
              <a:t>的影响</a:t>
            </a:r>
          </a:p>
        </c:rich>
      </c:tx>
      <c:overlay val="0"/>
      <c:spPr>
        <a:noFill/>
        <a:ln>
          <a:noFill/>
        </a:ln>
        <a:effectLst/>
      </c:spPr>
    </c:title>
    <c:autoTitleDeleted val="0"/>
    <c:plotArea>
      <c:layout/>
      <c:barChart>
        <c:barDir val="col"/>
        <c:grouping val="clustered"/>
        <c:varyColors val="0"/>
        <c:ser>
          <c:idx val="0"/>
          <c:order val="0"/>
          <c:tx>
            <c:strRef>
              <c:f>Sheet1!$B$13</c:f>
              <c:strCache>
                <c:ptCount val="1"/>
                <c:pt idx="0">
                  <c:v>50</c:v>
                </c:pt>
              </c:strCache>
            </c:strRef>
          </c:tx>
          <c:spPr>
            <a:solidFill>
              <a:schemeClr val="accent1"/>
            </a:solidFill>
            <a:ln>
              <a:noFill/>
            </a:ln>
            <a:effectLst/>
          </c:spPr>
          <c:invertIfNegative val="0"/>
          <c:dLbls>
            <c:spPr>
              <a:noFill/>
              <a:ln>
                <a:noFill/>
              </a:ln>
              <a:effectLst/>
            </c:spPr>
            <c:txPr>
              <a:bodyPr vert="eaVert"/>
              <a:lstStyle/>
              <a:p>
                <a:pPr>
                  <a:defRPr/>
                </a:pPr>
                <a:endParaRPr lang="zh-CN"/>
              </a:p>
            </c:txPr>
            <c:dLblPos val="outEnd"/>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Sheet1!$A$14:$A$23</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Sheet1!$B$14:$B$23</c:f>
              <c:numCache>
                <c:formatCode>General</c:formatCode>
                <c:ptCount val="10"/>
                <c:pt idx="0">
                  <c:v>0.33595025808567403</c:v>
                </c:pt>
                <c:pt idx="1">
                  <c:v>0.48328211955876699</c:v>
                </c:pt>
                <c:pt idx="2">
                  <c:v>0.59697427237815404</c:v>
                </c:pt>
                <c:pt idx="3">
                  <c:v>0.67132742998037598</c:v>
                </c:pt>
                <c:pt idx="4">
                  <c:v>0.734498716648609</c:v>
                </c:pt>
                <c:pt idx="5">
                  <c:v>0.77967950954619203</c:v>
                </c:pt>
                <c:pt idx="6">
                  <c:v>0.80903424531596202</c:v>
                </c:pt>
                <c:pt idx="7">
                  <c:v>0.83025055991905194</c:v>
                </c:pt>
                <c:pt idx="8">
                  <c:v>0.84074041052299597</c:v>
                </c:pt>
                <c:pt idx="9">
                  <c:v>0.84677702806376798</c:v>
                </c:pt>
              </c:numCache>
            </c:numRef>
          </c:val>
          <c:extLst>
            <c:ext xmlns:c16="http://schemas.microsoft.com/office/drawing/2014/chart" uri="{C3380CC4-5D6E-409C-BE32-E72D297353CC}">
              <c16:uniqueId val="{00000000-CF55-4B23-8766-EEE818FEB769}"/>
            </c:ext>
          </c:extLst>
        </c:ser>
        <c:ser>
          <c:idx val="1"/>
          <c:order val="1"/>
          <c:tx>
            <c:strRef>
              <c:f>Sheet1!$C$13</c:f>
              <c:strCache>
                <c:ptCount val="1"/>
                <c:pt idx="0">
                  <c:v>100</c:v>
                </c:pt>
              </c:strCache>
            </c:strRef>
          </c:tx>
          <c:spPr>
            <a:solidFill>
              <a:schemeClr val="accent2"/>
            </a:solidFill>
            <a:ln>
              <a:noFill/>
            </a:ln>
            <a:effectLst/>
          </c:spPr>
          <c:invertIfNegative val="0"/>
          <c:dLbls>
            <c:spPr>
              <a:noFill/>
              <a:ln>
                <a:noFill/>
              </a:ln>
              <a:effectLst/>
            </c:spPr>
            <c:txPr>
              <a:bodyPr vert="eaVert"/>
              <a:lstStyle/>
              <a:p>
                <a:pPr>
                  <a:defRPr/>
                </a:pPr>
                <a:endParaRPr lang="zh-CN"/>
              </a:p>
            </c:txPr>
            <c:dLblPos val="outEnd"/>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Sheet1!$A$14:$A$23</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Sheet1!$C$14:$C$23</c:f>
              <c:numCache>
                <c:formatCode>General</c:formatCode>
                <c:ptCount val="10"/>
                <c:pt idx="0">
                  <c:v>0.35760439979971398</c:v>
                </c:pt>
                <c:pt idx="1">
                  <c:v>0.498190068073398</c:v>
                </c:pt>
                <c:pt idx="2">
                  <c:v>0.54160388286552397</c:v>
                </c:pt>
                <c:pt idx="3">
                  <c:v>0.55707928231363302</c:v>
                </c:pt>
                <c:pt idx="4">
                  <c:v>0.58289885303447098</c:v>
                </c:pt>
                <c:pt idx="5">
                  <c:v>0.59703822333029699</c:v>
                </c:pt>
                <c:pt idx="6">
                  <c:v>0.60373571082886102</c:v>
                </c:pt>
                <c:pt idx="7">
                  <c:v>0.60376146883208304</c:v>
                </c:pt>
                <c:pt idx="8">
                  <c:v>0.62252435088610703</c:v>
                </c:pt>
                <c:pt idx="9">
                  <c:v>0.62994315443954896</c:v>
                </c:pt>
              </c:numCache>
            </c:numRef>
          </c:val>
          <c:extLst>
            <c:ext xmlns:c16="http://schemas.microsoft.com/office/drawing/2014/chart" uri="{C3380CC4-5D6E-409C-BE32-E72D297353CC}">
              <c16:uniqueId val="{00000001-CF55-4B23-8766-EEE818FEB769}"/>
            </c:ext>
          </c:extLst>
        </c:ser>
        <c:ser>
          <c:idx val="2"/>
          <c:order val="2"/>
          <c:tx>
            <c:strRef>
              <c:f>Sheet1!$D$13</c:f>
              <c:strCache>
                <c:ptCount val="1"/>
                <c:pt idx="0">
                  <c:v>150</c:v>
                </c:pt>
              </c:strCache>
            </c:strRef>
          </c:tx>
          <c:spPr>
            <a:solidFill>
              <a:schemeClr val="accent3"/>
            </a:solidFill>
            <a:ln>
              <a:noFill/>
            </a:ln>
            <a:effectLst/>
          </c:spPr>
          <c:invertIfNegative val="0"/>
          <c:dLbls>
            <c:spPr>
              <a:noFill/>
              <a:ln>
                <a:noFill/>
              </a:ln>
              <a:effectLst/>
            </c:spPr>
            <c:txPr>
              <a:bodyPr vert="eaVert"/>
              <a:lstStyle/>
              <a:p>
                <a:pPr>
                  <a:defRPr/>
                </a:pPr>
                <a:endParaRPr lang="zh-CN"/>
              </a:p>
            </c:txPr>
            <c:dLblPos val="outEnd"/>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Sheet1!$A$14:$A$23</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Sheet1!$D$14:$D$23</c:f>
              <c:numCache>
                <c:formatCode>General</c:formatCode>
                <c:ptCount val="10"/>
                <c:pt idx="0">
                  <c:v>0.39379420343149202</c:v>
                </c:pt>
                <c:pt idx="1">
                  <c:v>0.49043201036079298</c:v>
                </c:pt>
                <c:pt idx="2">
                  <c:v>0.52873960820674104</c:v>
                </c:pt>
                <c:pt idx="3">
                  <c:v>0.54928937827588498</c:v>
                </c:pt>
                <c:pt idx="4">
                  <c:v>0.57002718001457198</c:v>
                </c:pt>
                <c:pt idx="5">
                  <c:v>0.58402931627410803</c:v>
                </c:pt>
                <c:pt idx="6">
                  <c:v>0.58728401477048497</c:v>
                </c:pt>
                <c:pt idx="7">
                  <c:v>0.64676880602185405</c:v>
                </c:pt>
                <c:pt idx="8">
                  <c:v>0.64149368146520702</c:v>
                </c:pt>
                <c:pt idx="9">
                  <c:v>0.65985020010247497</c:v>
                </c:pt>
              </c:numCache>
            </c:numRef>
          </c:val>
          <c:extLst>
            <c:ext xmlns:c16="http://schemas.microsoft.com/office/drawing/2014/chart" uri="{C3380CC4-5D6E-409C-BE32-E72D297353CC}">
              <c16:uniqueId val="{00000002-CF55-4B23-8766-EEE818FEB769}"/>
            </c:ext>
          </c:extLst>
        </c:ser>
        <c:ser>
          <c:idx val="3"/>
          <c:order val="3"/>
          <c:tx>
            <c:strRef>
              <c:f>Sheet1!$E$13</c:f>
              <c:strCache>
                <c:ptCount val="1"/>
                <c:pt idx="0">
                  <c:v>200</c:v>
                </c:pt>
              </c:strCache>
            </c:strRef>
          </c:tx>
          <c:spPr>
            <a:solidFill>
              <a:schemeClr val="accent4"/>
            </a:solidFill>
            <a:ln>
              <a:noFill/>
            </a:ln>
            <a:effectLst/>
          </c:spPr>
          <c:invertIfNegative val="0"/>
          <c:dLbls>
            <c:spPr>
              <a:noFill/>
              <a:ln>
                <a:noFill/>
              </a:ln>
              <a:effectLst/>
            </c:spPr>
            <c:txPr>
              <a:bodyPr vert="eaVert"/>
              <a:lstStyle/>
              <a:p>
                <a:pPr>
                  <a:defRPr/>
                </a:pPr>
                <a:endParaRPr lang="zh-CN"/>
              </a:p>
            </c:txPr>
            <c:dLblPos val="outEnd"/>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Sheet1!$A$14:$A$23</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Sheet1!$E$14:$E$23</c:f>
              <c:numCache>
                <c:formatCode>General</c:formatCode>
                <c:ptCount val="10"/>
                <c:pt idx="0">
                  <c:v>0.42070713676622201</c:v>
                </c:pt>
                <c:pt idx="1">
                  <c:v>0.48430791255224598</c:v>
                </c:pt>
                <c:pt idx="2">
                  <c:v>0.51886892473772595</c:v>
                </c:pt>
                <c:pt idx="3">
                  <c:v>0.55345955106593003</c:v>
                </c:pt>
                <c:pt idx="4">
                  <c:v>0.56996931462985301</c:v>
                </c:pt>
                <c:pt idx="5">
                  <c:v>0.57462029020291805</c:v>
                </c:pt>
                <c:pt idx="6">
                  <c:v>0.61691292924428698</c:v>
                </c:pt>
                <c:pt idx="7">
                  <c:v>0.63920371563053802</c:v>
                </c:pt>
                <c:pt idx="8">
                  <c:v>0.64258015322850903</c:v>
                </c:pt>
                <c:pt idx="9">
                  <c:v>0.64718622164124695</c:v>
                </c:pt>
              </c:numCache>
            </c:numRef>
          </c:val>
          <c:extLst>
            <c:ext xmlns:c16="http://schemas.microsoft.com/office/drawing/2014/chart" uri="{C3380CC4-5D6E-409C-BE32-E72D297353CC}">
              <c16:uniqueId val="{00000003-CF55-4B23-8766-EEE818FEB769}"/>
            </c:ext>
          </c:extLst>
        </c:ser>
        <c:ser>
          <c:idx val="4"/>
          <c:order val="4"/>
          <c:tx>
            <c:strRef>
              <c:f>Sheet1!$F$13</c:f>
              <c:strCache>
                <c:ptCount val="1"/>
                <c:pt idx="0">
                  <c:v>250</c:v>
                </c:pt>
              </c:strCache>
            </c:strRef>
          </c:tx>
          <c:spPr>
            <a:solidFill>
              <a:schemeClr val="accent5"/>
            </a:solidFill>
            <a:ln>
              <a:noFill/>
            </a:ln>
            <a:effectLst/>
          </c:spPr>
          <c:invertIfNegative val="0"/>
          <c:dLbls>
            <c:spPr>
              <a:noFill/>
              <a:ln>
                <a:noFill/>
              </a:ln>
              <a:effectLst/>
            </c:spPr>
            <c:txPr>
              <a:bodyPr vert="eaVert"/>
              <a:lstStyle/>
              <a:p>
                <a:pPr>
                  <a:defRPr/>
                </a:pPr>
                <a:endParaRPr lang="zh-CN"/>
              </a:p>
            </c:txPr>
            <c:dLblPos val="outEnd"/>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Sheet1!$A$14:$A$23</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Sheet1!$F$14:$F$23</c:f>
              <c:numCache>
                <c:formatCode>General</c:formatCode>
                <c:ptCount val="10"/>
                <c:pt idx="0">
                  <c:v>0.41433272392230702</c:v>
                </c:pt>
                <c:pt idx="1">
                  <c:v>0.49848737721130898</c:v>
                </c:pt>
                <c:pt idx="2">
                  <c:v>0.51124052282414001</c:v>
                </c:pt>
                <c:pt idx="3">
                  <c:v>0.55145759900513702</c:v>
                </c:pt>
                <c:pt idx="4">
                  <c:v>0.58309093195596695</c:v>
                </c:pt>
                <c:pt idx="5">
                  <c:v>0.58433631152681098</c:v>
                </c:pt>
                <c:pt idx="6">
                  <c:v>0.60306787947460805</c:v>
                </c:pt>
                <c:pt idx="7">
                  <c:v>0.61071276313953005</c:v>
                </c:pt>
                <c:pt idx="8">
                  <c:v>0.60424459844966705</c:v>
                </c:pt>
                <c:pt idx="9">
                  <c:v>0.61639201390271103</c:v>
                </c:pt>
              </c:numCache>
            </c:numRef>
          </c:val>
          <c:extLst>
            <c:ext xmlns:c16="http://schemas.microsoft.com/office/drawing/2014/chart" uri="{C3380CC4-5D6E-409C-BE32-E72D297353CC}">
              <c16:uniqueId val="{00000004-CF55-4B23-8766-EEE818FEB769}"/>
            </c:ext>
          </c:extLst>
        </c:ser>
        <c:dLbls>
          <c:dLblPos val="outEnd"/>
          <c:showLegendKey val="0"/>
          <c:showVal val="1"/>
          <c:showCatName val="0"/>
          <c:showSerName val="0"/>
          <c:showPercent val="0"/>
          <c:showBubbleSize val="0"/>
        </c:dLbls>
        <c:gapWidth val="219"/>
        <c:overlap val="-27"/>
        <c:axId val="1087204448"/>
        <c:axId val="1084403408"/>
      </c:barChart>
      <c:catAx>
        <c:axId val="1087204448"/>
        <c:scaling>
          <c:orientation val="minMax"/>
        </c:scaling>
        <c:delete val="0"/>
        <c:axPos val="b"/>
        <c:title>
          <c:tx>
            <c:rich>
              <a:bodyPr rot="0" vert="horz"/>
              <a:lstStyle/>
              <a:p>
                <a:pPr>
                  <a:defRPr/>
                </a:pPr>
                <a:r>
                  <a:rPr lang="en-US"/>
                  <a:t>training data</a:t>
                </a:r>
                <a:endParaRPr lang="zh-CN"/>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1084403408"/>
        <c:crosses val="autoZero"/>
        <c:auto val="1"/>
        <c:lblAlgn val="ctr"/>
        <c:lblOffset val="100"/>
        <c:noMultiLvlLbl val="0"/>
      </c:catAx>
      <c:valAx>
        <c:axId val="1084403408"/>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en-US"/>
                  <a:t>MAP</a:t>
                </a:r>
                <a:endParaRPr lang="zh-CN"/>
              </a:p>
            </c:rich>
          </c:tx>
          <c:overlay val="0"/>
          <c:spPr>
            <a:noFill/>
            <a:ln>
              <a:noFill/>
            </a:ln>
            <a:effectLst/>
          </c:spPr>
        </c:title>
        <c:numFmt formatCode="General" sourceLinked="1"/>
        <c:majorTickMark val="none"/>
        <c:minorTickMark val="none"/>
        <c:tickLblPos val="nextTo"/>
        <c:spPr>
          <a:noFill/>
          <a:ln>
            <a:noFill/>
          </a:ln>
          <a:effectLst/>
        </c:spPr>
        <c:txPr>
          <a:bodyPr rot="-60000000" vert="horz"/>
          <a:lstStyle/>
          <a:p>
            <a:pPr>
              <a:defRPr/>
            </a:pPr>
            <a:endParaRPr lang="zh-CN"/>
          </a:p>
        </c:txPr>
        <c:crossAx val="10872044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b="1"/>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zh-CN"/>
              <a:t>隐层层数对</a:t>
            </a:r>
            <a:r>
              <a:rPr lang="en-US"/>
              <a:t>MAP</a:t>
            </a:r>
            <a:r>
              <a:rPr lang="zh-CN"/>
              <a:t>的影响</a:t>
            </a:r>
          </a:p>
        </c:rich>
      </c:tx>
      <c:overlay val="0"/>
      <c:spPr>
        <a:noFill/>
        <a:ln>
          <a:noFill/>
        </a:ln>
        <a:effectLst/>
      </c:spPr>
    </c:title>
    <c:autoTitleDeleted val="0"/>
    <c:plotArea>
      <c:layout/>
      <c:barChart>
        <c:barDir val="col"/>
        <c:grouping val="clustered"/>
        <c:varyColors val="0"/>
        <c:ser>
          <c:idx val="0"/>
          <c:order val="0"/>
          <c:tx>
            <c:strRef>
              <c:f>Sheet1!$B$25</c:f>
              <c:strCache>
                <c:ptCount val="1"/>
                <c:pt idx="0">
                  <c:v>1层</c:v>
                </c:pt>
              </c:strCache>
            </c:strRef>
          </c:tx>
          <c:spPr>
            <a:solidFill>
              <a:schemeClr val="accent1"/>
            </a:solidFill>
            <a:ln>
              <a:noFill/>
            </a:ln>
            <a:effectLst/>
          </c:spPr>
          <c:invertIfNegative val="0"/>
          <c:dLbls>
            <c:spPr>
              <a:noFill/>
              <a:ln>
                <a:noFill/>
              </a:ln>
              <a:effectLst/>
            </c:spPr>
            <c:txPr>
              <a:bodyPr vert="eaVert"/>
              <a:lstStyle/>
              <a:p>
                <a:pPr>
                  <a:defRPr/>
                </a:pPr>
                <a:endParaRPr lang="zh-CN"/>
              </a:p>
            </c:txPr>
            <c:dLblPos val="outEnd"/>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Sheet1!$A$26:$A$35</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Sheet1!$B$26:$B$35</c:f>
              <c:numCache>
                <c:formatCode>General</c:formatCode>
                <c:ptCount val="10"/>
                <c:pt idx="0">
                  <c:v>0.32479982282131098</c:v>
                </c:pt>
                <c:pt idx="1">
                  <c:v>0.47442116077671698</c:v>
                </c:pt>
                <c:pt idx="2">
                  <c:v>0.53177688831800096</c:v>
                </c:pt>
                <c:pt idx="3">
                  <c:v>0.58431011631477903</c:v>
                </c:pt>
                <c:pt idx="4">
                  <c:v>0.60327401778180101</c:v>
                </c:pt>
                <c:pt idx="5">
                  <c:v>0.61459546668706</c:v>
                </c:pt>
                <c:pt idx="6">
                  <c:v>0.61665978574576696</c:v>
                </c:pt>
                <c:pt idx="7">
                  <c:v>0.64840901333770795</c:v>
                </c:pt>
                <c:pt idx="8">
                  <c:v>0.64250231196143304</c:v>
                </c:pt>
                <c:pt idx="9">
                  <c:v>0.66445778703713498</c:v>
                </c:pt>
              </c:numCache>
            </c:numRef>
          </c:val>
          <c:extLst>
            <c:ext xmlns:c16="http://schemas.microsoft.com/office/drawing/2014/chart" uri="{C3380CC4-5D6E-409C-BE32-E72D297353CC}">
              <c16:uniqueId val="{00000000-3964-4DF9-ADA4-7FFE6F5585A5}"/>
            </c:ext>
          </c:extLst>
        </c:ser>
        <c:ser>
          <c:idx val="1"/>
          <c:order val="1"/>
          <c:tx>
            <c:strRef>
              <c:f>Sheet1!$C$25</c:f>
              <c:strCache>
                <c:ptCount val="1"/>
                <c:pt idx="0">
                  <c:v>2层</c:v>
                </c:pt>
              </c:strCache>
            </c:strRef>
          </c:tx>
          <c:spPr>
            <a:solidFill>
              <a:schemeClr val="accent2"/>
            </a:solidFill>
            <a:ln>
              <a:noFill/>
            </a:ln>
            <a:effectLst/>
          </c:spPr>
          <c:invertIfNegative val="0"/>
          <c:dLbls>
            <c:spPr>
              <a:noFill/>
              <a:ln>
                <a:noFill/>
              </a:ln>
              <a:effectLst/>
            </c:spPr>
            <c:txPr>
              <a:bodyPr vert="eaVert"/>
              <a:lstStyle/>
              <a:p>
                <a:pPr>
                  <a:defRPr/>
                </a:pPr>
                <a:endParaRPr lang="zh-CN"/>
              </a:p>
            </c:txPr>
            <c:dLblPos val="outEnd"/>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Sheet1!$A$26:$A$35</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Sheet1!$C$26:$C$35</c:f>
              <c:numCache>
                <c:formatCode>General</c:formatCode>
                <c:ptCount val="10"/>
                <c:pt idx="0">
                  <c:v>0.43038044457936497</c:v>
                </c:pt>
                <c:pt idx="1">
                  <c:v>0.55878103713120497</c:v>
                </c:pt>
                <c:pt idx="2">
                  <c:v>0.62816211644549302</c:v>
                </c:pt>
                <c:pt idx="3">
                  <c:v>0.65695066487766396</c:v>
                </c:pt>
                <c:pt idx="4">
                  <c:v>0.670065754032384</c:v>
                </c:pt>
                <c:pt idx="5">
                  <c:v>0.69511838875605503</c:v>
                </c:pt>
                <c:pt idx="6">
                  <c:v>0.69059663904575597</c:v>
                </c:pt>
                <c:pt idx="7">
                  <c:v>0.70191612113395596</c:v>
                </c:pt>
                <c:pt idx="8">
                  <c:v>0.72253372975164198</c:v>
                </c:pt>
                <c:pt idx="9">
                  <c:v>0.744104258773848</c:v>
                </c:pt>
              </c:numCache>
            </c:numRef>
          </c:val>
          <c:extLst>
            <c:ext xmlns:c16="http://schemas.microsoft.com/office/drawing/2014/chart" uri="{C3380CC4-5D6E-409C-BE32-E72D297353CC}">
              <c16:uniqueId val="{00000001-3964-4DF9-ADA4-7FFE6F5585A5}"/>
            </c:ext>
          </c:extLst>
        </c:ser>
        <c:ser>
          <c:idx val="2"/>
          <c:order val="2"/>
          <c:tx>
            <c:strRef>
              <c:f>Sheet1!$D$25</c:f>
              <c:strCache>
                <c:ptCount val="1"/>
                <c:pt idx="0">
                  <c:v>3层</c:v>
                </c:pt>
              </c:strCache>
            </c:strRef>
          </c:tx>
          <c:spPr>
            <a:solidFill>
              <a:schemeClr val="accent3"/>
            </a:solidFill>
            <a:ln>
              <a:noFill/>
            </a:ln>
            <a:effectLst/>
          </c:spPr>
          <c:invertIfNegative val="0"/>
          <c:dLbls>
            <c:spPr>
              <a:noFill/>
              <a:ln>
                <a:noFill/>
              </a:ln>
              <a:effectLst/>
            </c:spPr>
            <c:txPr>
              <a:bodyPr vert="eaVert"/>
              <a:lstStyle/>
              <a:p>
                <a:pPr>
                  <a:defRPr/>
                </a:pPr>
                <a:endParaRPr lang="zh-CN"/>
              </a:p>
            </c:txPr>
            <c:dLblPos val="outEnd"/>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Sheet1!$A$26:$A$35</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Sheet1!$D$26:$D$35</c:f>
              <c:numCache>
                <c:formatCode>General</c:formatCode>
                <c:ptCount val="10"/>
                <c:pt idx="0">
                  <c:v>0.50073745971338901</c:v>
                </c:pt>
                <c:pt idx="1">
                  <c:v>0.63830603737348501</c:v>
                </c:pt>
                <c:pt idx="2">
                  <c:v>0.72594174325877903</c:v>
                </c:pt>
                <c:pt idx="3">
                  <c:v>0.73223486085359502</c:v>
                </c:pt>
                <c:pt idx="4">
                  <c:v>0.759364836089093</c:v>
                </c:pt>
                <c:pt idx="5">
                  <c:v>0.74678537483879703</c:v>
                </c:pt>
                <c:pt idx="6">
                  <c:v>0.76543539052505005</c:v>
                </c:pt>
                <c:pt idx="7">
                  <c:v>0.77127515451606099</c:v>
                </c:pt>
                <c:pt idx="8">
                  <c:v>0.765055212421206</c:v>
                </c:pt>
                <c:pt idx="9">
                  <c:v>0.76244357280758202</c:v>
                </c:pt>
              </c:numCache>
            </c:numRef>
          </c:val>
          <c:extLst>
            <c:ext xmlns:c16="http://schemas.microsoft.com/office/drawing/2014/chart" uri="{C3380CC4-5D6E-409C-BE32-E72D297353CC}">
              <c16:uniqueId val="{00000002-3964-4DF9-ADA4-7FFE6F5585A5}"/>
            </c:ext>
          </c:extLst>
        </c:ser>
        <c:dLbls>
          <c:dLblPos val="outEnd"/>
          <c:showLegendKey val="0"/>
          <c:showVal val="1"/>
          <c:showCatName val="0"/>
          <c:showSerName val="0"/>
          <c:showPercent val="0"/>
          <c:showBubbleSize val="0"/>
        </c:dLbls>
        <c:gapWidth val="219"/>
        <c:overlap val="-27"/>
        <c:axId val="1013979040"/>
        <c:axId val="1078650704"/>
      </c:barChart>
      <c:catAx>
        <c:axId val="1013979040"/>
        <c:scaling>
          <c:orientation val="minMax"/>
        </c:scaling>
        <c:delete val="0"/>
        <c:axPos val="b"/>
        <c:title>
          <c:tx>
            <c:rich>
              <a:bodyPr rot="0" vert="horz"/>
              <a:lstStyle/>
              <a:p>
                <a:pPr>
                  <a:defRPr/>
                </a:pPr>
                <a:r>
                  <a:rPr lang="en-US"/>
                  <a:t>training data</a:t>
                </a:r>
                <a:endParaRPr lang="zh-CN"/>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1078650704"/>
        <c:crosses val="autoZero"/>
        <c:auto val="1"/>
        <c:lblAlgn val="ctr"/>
        <c:lblOffset val="100"/>
        <c:noMultiLvlLbl val="0"/>
      </c:catAx>
      <c:valAx>
        <c:axId val="1078650704"/>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en-US"/>
                  <a:t>MAP</a:t>
                </a:r>
                <a:endParaRPr lang="zh-CN"/>
              </a:p>
            </c:rich>
          </c:tx>
          <c:overlay val="0"/>
          <c:spPr>
            <a:noFill/>
            <a:ln>
              <a:noFill/>
            </a:ln>
            <a:effectLst/>
          </c:spPr>
        </c:title>
        <c:numFmt formatCode="General" sourceLinked="1"/>
        <c:majorTickMark val="none"/>
        <c:minorTickMark val="none"/>
        <c:tickLblPos val="nextTo"/>
        <c:spPr>
          <a:noFill/>
          <a:ln>
            <a:noFill/>
          </a:ln>
          <a:effectLst/>
        </c:spPr>
        <c:txPr>
          <a:bodyPr rot="-60000000" vert="horz"/>
          <a:lstStyle/>
          <a:p>
            <a:pPr>
              <a:defRPr/>
            </a:pPr>
            <a:endParaRPr lang="zh-CN"/>
          </a:p>
        </c:txPr>
        <c:crossAx val="1013979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b="1"/>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zh-CN"/>
              <a:t>学习率对模型</a:t>
            </a:r>
            <a:r>
              <a:rPr lang="en-US"/>
              <a:t>MAP</a:t>
            </a:r>
            <a:r>
              <a:rPr lang="zh-CN"/>
              <a:t>的影响</a:t>
            </a:r>
          </a:p>
        </c:rich>
      </c:tx>
      <c:overlay val="0"/>
      <c:spPr>
        <a:noFill/>
        <a:ln>
          <a:noFill/>
        </a:ln>
        <a:effectLst/>
      </c:spPr>
    </c:title>
    <c:autoTitleDeleted val="0"/>
    <c:plotArea>
      <c:layout/>
      <c:barChart>
        <c:barDir val="col"/>
        <c:grouping val="clustered"/>
        <c:varyColors val="0"/>
        <c:ser>
          <c:idx val="0"/>
          <c:order val="0"/>
          <c:tx>
            <c:strRef>
              <c:f>Sheet1!$B$37</c:f>
              <c:strCache>
                <c:ptCount val="1"/>
                <c:pt idx="0">
                  <c:v>0.0005</c:v>
                </c:pt>
              </c:strCache>
            </c:strRef>
          </c:tx>
          <c:spPr>
            <a:solidFill>
              <a:schemeClr val="accent1"/>
            </a:solidFill>
            <a:ln>
              <a:noFill/>
            </a:ln>
            <a:effectLst/>
          </c:spPr>
          <c:invertIfNegative val="0"/>
          <c:dLbls>
            <c:spPr>
              <a:noFill/>
              <a:ln>
                <a:noFill/>
              </a:ln>
              <a:effectLst/>
            </c:spPr>
            <c:txPr>
              <a:bodyPr vert="eaVert"/>
              <a:lstStyle/>
              <a:p>
                <a:pPr>
                  <a:defRPr/>
                </a:pPr>
                <a:endParaRPr lang="zh-CN"/>
              </a:p>
            </c:txPr>
            <c:dLblPos val="outEnd"/>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Sheet1!$A$38:$A$47</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Sheet1!$B$38:$B$47</c:f>
              <c:numCache>
                <c:formatCode>General</c:formatCode>
                <c:ptCount val="10"/>
                <c:pt idx="0">
                  <c:v>0.230404268511893</c:v>
                </c:pt>
                <c:pt idx="1">
                  <c:v>0.34797044249270698</c:v>
                </c:pt>
                <c:pt idx="2">
                  <c:v>0.37912322715292501</c:v>
                </c:pt>
                <c:pt idx="3">
                  <c:v>0.41598623670170898</c:v>
                </c:pt>
                <c:pt idx="4">
                  <c:v>0.43207212943407097</c:v>
                </c:pt>
                <c:pt idx="5">
                  <c:v>0.44860718371971398</c:v>
                </c:pt>
                <c:pt idx="6">
                  <c:v>0.45959822825240898</c:v>
                </c:pt>
                <c:pt idx="7">
                  <c:v>0.48082209473714699</c:v>
                </c:pt>
                <c:pt idx="8">
                  <c:v>0.487154964658499</c:v>
                </c:pt>
                <c:pt idx="9">
                  <c:v>0.48301622542507999</c:v>
                </c:pt>
              </c:numCache>
            </c:numRef>
          </c:val>
          <c:extLst>
            <c:ext xmlns:c16="http://schemas.microsoft.com/office/drawing/2014/chart" uri="{C3380CC4-5D6E-409C-BE32-E72D297353CC}">
              <c16:uniqueId val="{00000000-4529-4472-A7E2-A132B26DF6EE}"/>
            </c:ext>
          </c:extLst>
        </c:ser>
        <c:ser>
          <c:idx val="1"/>
          <c:order val="1"/>
          <c:tx>
            <c:strRef>
              <c:f>Sheet1!$C$37</c:f>
              <c:strCache>
                <c:ptCount val="1"/>
                <c:pt idx="0">
                  <c:v>0.001</c:v>
                </c:pt>
              </c:strCache>
            </c:strRef>
          </c:tx>
          <c:spPr>
            <a:solidFill>
              <a:schemeClr val="accent2"/>
            </a:solidFill>
            <a:ln>
              <a:noFill/>
            </a:ln>
            <a:effectLst/>
          </c:spPr>
          <c:invertIfNegative val="0"/>
          <c:dLbls>
            <c:spPr>
              <a:noFill/>
              <a:ln>
                <a:noFill/>
              </a:ln>
              <a:effectLst/>
            </c:spPr>
            <c:txPr>
              <a:bodyPr vert="eaVert"/>
              <a:lstStyle/>
              <a:p>
                <a:pPr>
                  <a:defRPr/>
                </a:pPr>
                <a:endParaRPr lang="zh-CN"/>
              </a:p>
            </c:txPr>
            <c:dLblPos val="outEnd"/>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Sheet1!$A$38:$A$47</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Sheet1!$C$38:$C$47</c:f>
              <c:numCache>
                <c:formatCode>General</c:formatCode>
                <c:ptCount val="10"/>
                <c:pt idx="0">
                  <c:v>0.41138967551633299</c:v>
                </c:pt>
                <c:pt idx="1">
                  <c:v>0.50419348273917597</c:v>
                </c:pt>
                <c:pt idx="2">
                  <c:v>0.54772795184132905</c:v>
                </c:pt>
                <c:pt idx="3">
                  <c:v>0.55679092932649299</c:v>
                </c:pt>
                <c:pt idx="4">
                  <c:v>0.55372726670878303</c:v>
                </c:pt>
                <c:pt idx="5">
                  <c:v>0.56814348298900796</c:v>
                </c:pt>
                <c:pt idx="6">
                  <c:v>0.57485960391522894</c:v>
                </c:pt>
                <c:pt idx="7">
                  <c:v>0.58266065446471804</c:v>
                </c:pt>
                <c:pt idx="8">
                  <c:v>0.58604381649922299</c:v>
                </c:pt>
                <c:pt idx="9">
                  <c:v>0.59881623921486304</c:v>
                </c:pt>
              </c:numCache>
            </c:numRef>
          </c:val>
          <c:extLst>
            <c:ext xmlns:c16="http://schemas.microsoft.com/office/drawing/2014/chart" uri="{C3380CC4-5D6E-409C-BE32-E72D297353CC}">
              <c16:uniqueId val="{00000001-4529-4472-A7E2-A132B26DF6EE}"/>
            </c:ext>
          </c:extLst>
        </c:ser>
        <c:ser>
          <c:idx val="2"/>
          <c:order val="2"/>
          <c:tx>
            <c:strRef>
              <c:f>Sheet1!$D$37</c:f>
              <c:strCache>
                <c:ptCount val="1"/>
                <c:pt idx="0">
                  <c:v>0.003</c:v>
                </c:pt>
              </c:strCache>
            </c:strRef>
          </c:tx>
          <c:spPr>
            <a:solidFill>
              <a:schemeClr val="accent3"/>
            </a:solidFill>
            <a:ln>
              <a:noFill/>
            </a:ln>
            <a:effectLst/>
          </c:spPr>
          <c:invertIfNegative val="0"/>
          <c:dLbls>
            <c:spPr>
              <a:noFill/>
              <a:ln>
                <a:noFill/>
              </a:ln>
              <a:effectLst/>
            </c:spPr>
            <c:txPr>
              <a:bodyPr vert="eaVert"/>
              <a:lstStyle/>
              <a:p>
                <a:pPr>
                  <a:defRPr/>
                </a:pPr>
                <a:endParaRPr lang="zh-CN"/>
              </a:p>
            </c:txPr>
            <c:dLblPos val="outEnd"/>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Sheet1!$A$38:$A$47</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Sheet1!$D$38:$D$47</c:f>
              <c:numCache>
                <c:formatCode>General</c:formatCode>
                <c:ptCount val="10"/>
                <c:pt idx="0">
                  <c:v>0.53772732567647596</c:v>
                </c:pt>
                <c:pt idx="1">
                  <c:v>0.56787376184183802</c:v>
                </c:pt>
                <c:pt idx="2">
                  <c:v>0.56956470643357304</c:v>
                </c:pt>
                <c:pt idx="3">
                  <c:v>0.57024325318653402</c:v>
                </c:pt>
                <c:pt idx="4">
                  <c:v>0.57095136829194104</c:v>
                </c:pt>
                <c:pt idx="5">
                  <c:v>0.57328616227503604</c:v>
                </c:pt>
                <c:pt idx="6">
                  <c:v>0.57699304055704004</c:v>
                </c:pt>
                <c:pt idx="7">
                  <c:v>0.57119968464829296</c:v>
                </c:pt>
                <c:pt idx="8">
                  <c:v>0.57191839055371996</c:v>
                </c:pt>
                <c:pt idx="9">
                  <c:v>0.57872469102692303</c:v>
                </c:pt>
              </c:numCache>
            </c:numRef>
          </c:val>
          <c:extLst>
            <c:ext xmlns:c16="http://schemas.microsoft.com/office/drawing/2014/chart" uri="{C3380CC4-5D6E-409C-BE32-E72D297353CC}">
              <c16:uniqueId val="{00000002-4529-4472-A7E2-A132B26DF6EE}"/>
            </c:ext>
          </c:extLst>
        </c:ser>
        <c:dLbls>
          <c:dLblPos val="outEnd"/>
          <c:showLegendKey val="0"/>
          <c:showVal val="1"/>
          <c:showCatName val="0"/>
          <c:showSerName val="0"/>
          <c:showPercent val="0"/>
          <c:showBubbleSize val="0"/>
        </c:dLbls>
        <c:gapWidth val="219"/>
        <c:overlap val="-27"/>
        <c:axId val="1013985040"/>
        <c:axId val="1078645296"/>
      </c:barChart>
      <c:catAx>
        <c:axId val="1013985040"/>
        <c:scaling>
          <c:orientation val="minMax"/>
        </c:scaling>
        <c:delete val="0"/>
        <c:axPos val="b"/>
        <c:title>
          <c:tx>
            <c:rich>
              <a:bodyPr rot="0" vert="horz"/>
              <a:lstStyle/>
              <a:p>
                <a:pPr>
                  <a:defRPr/>
                </a:pPr>
                <a:r>
                  <a:rPr lang="en-US"/>
                  <a:t>training data</a:t>
                </a:r>
                <a:endParaRPr lang="zh-CN"/>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1078645296"/>
        <c:crosses val="autoZero"/>
        <c:auto val="1"/>
        <c:lblAlgn val="ctr"/>
        <c:lblOffset val="100"/>
        <c:noMultiLvlLbl val="0"/>
      </c:catAx>
      <c:valAx>
        <c:axId val="10786452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en-US"/>
                  <a:t>MAP</a:t>
                </a:r>
                <a:endParaRPr lang="zh-CN"/>
              </a:p>
            </c:rich>
          </c:tx>
          <c:overlay val="0"/>
          <c:spPr>
            <a:noFill/>
            <a:ln>
              <a:noFill/>
            </a:ln>
            <a:effectLst/>
          </c:spPr>
        </c:title>
        <c:numFmt formatCode="General" sourceLinked="1"/>
        <c:majorTickMark val="none"/>
        <c:minorTickMark val="none"/>
        <c:tickLblPos val="nextTo"/>
        <c:spPr>
          <a:noFill/>
          <a:ln>
            <a:noFill/>
          </a:ln>
          <a:effectLst/>
        </c:spPr>
        <c:txPr>
          <a:bodyPr rot="-60000000" vert="horz"/>
          <a:lstStyle/>
          <a:p>
            <a:pPr>
              <a:defRPr/>
            </a:pPr>
            <a:endParaRPr lang="zh-CN"/>
          </a:p>
        </c:txPr>
        <c:crossAx val="1013985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b="1"/>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zh-CN"/>
              <a:t>激活函数对</a:t>
            </a:r>
            <a:r>
              <a:rPr lang="en-US"/>
              <a:t>MAP</a:t>
            </a:r>
            <a:r>
              <a:rPr lang="zh-CN"/>
              <a:t>的影响</a:t>
            </a:r>
          </a:p>
        </c:rich>
      </c:tx>
      <c:layout>
        <c:manualLayout>
          <c:xMode val="edge"/>
          <c:yMode val="edge"/>
          <c:x val="0.29819444444444443"/>
          <c:y val="9.2592592592592587E-3"/>
        </c:manualLayout>
      </c:layout>
      <c:overlay val="0"/>
      <c:spPr>
        <a:noFill/>
        <a:ln>
          <a:noFill/>
        </a:ln>
        <a:effectLst/>
      </c:spPr>
    </c:title>
    <c:autoTitleDeleted val="0"/>
    <c:plotArea>
      <c:layout/>
      <c:barChart>
        <c:barDir val="col"/>
        <c:grouping val="clustered"/>
        <c:varyColors val="0"/>
        <c:ser>
          <c:idx val="0"/>
          <c:order val="0"/>
          <c:tx>
            <c:strRef>
              <c:f>'[新建 Microsoft Excel 工作表.xlsx]Sheet1'!$B$49</c:f>
              <c:strCache>
                <c:ptCount val="1"/>
                <c:pt idx="0">
                  <c:v>Elu</c:v>
                </c:pt>
              </c:strCache>
            </c:strRef>
          </c:tx>
          <c:spPr>
            <a:solidFill>
              <a:schemeClr val="accent1"/>
            </a:solidFill>
            <a:ln>
              <a:noFill/>
            </a:ln>
            <a:effectLst/>
          </c:spPr>
          <c:invertIfNegative val="0"/>
          <c:dLbls>
            <c:spPr>
              <a:noFill/>
              <a:ln>
                <a:noFill/>
              </a:ln>
              <a:effectLst/>
            </c:spPr>
            <c:txPr>
              <a:bodyPr vert="eaVert"/>
              <a:lstStyle/>
              <a:p>
                <a:pPr>
                  <a:defRPr/>
                </a:pPr>
                <a:endParaRPr lang="zh-CN"/>
              </a:p>
            </c:txPr>
            <c:dLblPos val="outEnd"/>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'[新建 Microsoft Excel 工作表.xlsx]Sheet1'!$A$50:$A$59</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'[新建 Microsoft Excel 工作表.xlsx]Sheet1'!$B$50:$B$59</c:f>
              <c:numCache>
                <c:formatCode>General</c:formatCode>
                <c:ptCount val="10"/>
                <c:pt idx="0">
                  <c:v>0.77840652319463799</c:v>
                </c:pt>
                <c:pt idx="1">
                  <c:v>0.83551237207233198</c:v>
                </c:pt>
                <c:pt idx="2">
                  <c:v>0.86796453371250704</c:v>
                </c:pt>
                <c:pt idx="3">
                  <c:v>0.88499981718172704</c:v>
                </c:pt>
                <c:pt idx="4">
                  <c:v>0.89778494988974</c:v>
                </c:pt>
                <c:pt idx="5">
                  <c:v>0.90929388938774303</c:v>
                </c:pt>
                <c:pt idx="6">
                  <c:v>0.91431729592262301</c:v>
                </c:pt>
                <c:pt idx="7">
                  <c:v>0.92623535492478104</c:v>
                </c:pt>
                <c:pt idx="8">
                  <c:v>0.92687320118288896</c:v>
                </c:pt>
                <c:pt idx="9">
                  <c:v>0.92939239632427395</c:v>
                </c:pt>
              </c:numCache>
            </c:numRef>
          </c:val>
          <c:extLst>
            <c:ext xmlns:c16="http://schemas.microsoft.com/office/drawing/2014/chart" uri="{C3380CC4-5D6E-409C-BE32-E72D297353CC}">
              <c16:uniqueId val="{00000000-2327-4D97-97E8-F872B783AE62}"/>
            </c:ext>
          </c:extLst>
        </c:ser>
        <c:ser>
          <c:idx val="1"/>
          <c:order val="1"/>
          <c:tx>
            <c:strRef>
              <c:f>'[新建 Microsoft Excel 工作表.xlsx]Sheet1'!$C$49</c:f>
              <c:strCache>
                <c:ptCount val="1"/>
                <c:pt idx="0">
                  <c:v>Relu</c:v>
                </c:pt>
              </c:strCache>
            </c:strRef>
          </c:tx>
          <c:spPr>
            <a:solidFill>
              <a:schemeClr val="accent2"/>
            </a:solidFill>
            <a:ln>
              <a:noFill/>
            </a:ln>
            <a:effectLst/>
          </c:spPr>
          <c:invertIfNegative val="0"/>
          <c:dLbls>
            <c:spPr>
              <a:noFill/>
              <a:ln>
                <a:noFill/>
              </a:ln>
              <a:effectLst/>
            </c:spPr>
            <c:txPr>
              <a:bodyPr vert="eaVert"/>
              <a:lstStyle/>
              <a:p>
                <a:pPr>
                  <a:defRPr/>
                </a:pPr>
                <a:endParaRPr lang="zh-CN"/>
              </a:p>
            </c:txPr>
            <c:dLblPos val="outEnd"/>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'[新建 Microsoft Excel 工作表.xlsx]Sheet1'!$A$50:$A$59</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'[新建 Microsoft Excel 工作表.xlsx]Sheet1'!$C$50:$C$59</c:f>
              <c:numCache>
                <c:formatCode>General</c:formatCode>
                <c:ptCount val="10"/>
                <c:pt idx="0">
                  <c:v>0.68878503429301197</c:v>
                </c:pt>
                <c:pt idx="1">
                  <c:v>0.85648284651164797</c:v>
                </c:pt>
                <c:pt idx="2">
                  <c:v>0.89714703609218904</c:v>
                </c:pt>
                <c:pt idx="3">
                  <c:v>0.91574457361749195</c:v>
                </c:pt>
                <c:pt idx="4">
                  <c:v>0.92980384997457</c:v>
                </c:pt>
                <c:pt idx="5">
                  <c:v>0.93635918630373205</c:v>
                </c:pt>
                <c:pt idx="6">
                  <c:v>0.94052770976790701</c:v>
                </c:pt>
                <c:pt idx="7">
                  <c:v>0.95056263091960602</c:v>
                </c:pt>
                <c:pt idx="8">
                  <c:v>0.95133574551147904</c:v>
                </c:pt>
                <c:pt idx="9">
                  <c:v>0.95466334587345203</c:v>
                </c:pt>
              </c:numCache>
            </c:numRef>
          </c:val>
          <c:extLst>
            <c:ext xmlns:c16="http://schemas.microsoft.com/office/drawing/2014/chart" uri="{C3380CC4-5D6E-409C-BE32-E72D297353CC}">
              <c16:uniqueId val="{00000001-2327-4D97-97E8-F872B783AE62}"/>
            </c:ext>
          </c:extLst>
        </c:ser>
        <c:ser>
          <c:idx val="2"/>
          <c:order val="2"/>
          <c:tx>
            <c:strRef>
              <c:f>'[新建 Microsoft Excel 工作表.xlsx]Sheet1'!$D$49</c:f>
              <c:strCache>
                <c:ptCount val="1"/>
                <c:pt idx="0">
                  <c:v>Tanh</c:v>
                </c:pt>
              </c:strCache>
            </c:strRef>
          </c:tx>
          <c:spPr>
            <a:solidFill>
              <a:schemeClr val="accent3"/>
            </a:solidFill>
            <a:ln>
              <a:noFill/>
            </a:ln>
            <a:effectLst/>
          </c:spPr>
          <c:invertIfNegative val="0"/>
          <c:dLbls>
            <c:spPr>
              <a:noFill/>
              <a:ln>
                <a:noFill/>
              </a:ln>
              <a:effectLst/>
            </c:spPr>
            <c:txPr>
              <a:bodyPr vert="eaVert"/>
              <a:lstStyle/>
              <a:p>
                <a:pPr>
                  <a:defRPr/>
                </a:pPr>
                <a:endParaRPr lang="zh-CN"/>
              </a:p>
            </c:txPr>
            <c:dLblPos val="outEnd"/>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'[新建 Microsoft Excel 工作表.xlsx]Sheet1'!$A$50:$A$59</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'[新建 Microsoft Excel 工作表.xlsx]Sheet1'!$D$50:$D$59</c:f>
              <c:numCache>
                <c:formatCode>General</c:formatCode>
                <c:ptCount val="10"/>
                <c:pt idx="0">
                  <c:v>0.76656816273728901</c:v>
                </c:pt>
                <c:pt idx="1">
                  <c:v>0.84785555530343804</c:v>
                </c:pt>
                <c:pt idx="2">
                  <c:v>0.88911148312308597</c:v>
                </c:pt>
                <c:pt idx="3">
                  <c:v>0.90296770186381203</c:v>
                </c:pt>
                <c:pt idx="4">
                  <c:v>0.91438776881565298</c:v>
                </c:pt>
                <c:pt idx="5">
                  <c:v>0.92350954856425904</c:v>
                </c:pt>
                <c:pt idx="6">
                  <c:v>0.93172002046211899</c:v>
                </c:pt>
                <c:pt idx="7">
                  <c:v>0.939325329730478</c:v>
                </c:pt>
                <c:pt idx="8">
                  <c:v>0.94410851205323099</c:v>
                </c:pt>
                <c:pt idx="9">
                  <c:v>0.94429640110648005</c:v>
                </c:pt>
              </c:numCache>
            </c:numRef>
          </c:val>
          <c:extLst>
            <c:ext xmlns:c16="http://schemas.microsoft.com/office/drawing/2014/chart" uri="{C3380CC4-5D6E-409C-BE32-E72D297353CC}">
              <c16:uniqueId val="{00000002-2327-4D97-97E8-F872B783AE62}"/>
            </c:ext>
          </c:extLst>
        </c:ser>
        <c:dLbls>
          <c:dLblPos val="outEnd"/>
          <c:showLegendKey val="0"/>
          <c:showVal val="1"/>
          <c:showCatName val="0"/>
          <c:showSerName val="0"/>
          <c:showPercent val="0"/>
          <c:showBubbleSize val="0"/>
        </c:dLbls>
        <c:gapWidth val="219"/>
        <c:overlap val="-46"/>
        <c:axId val="1071561824"/>
        <c:axId val="1071918112"/>
      </c:barChart>
      <c:catAx>
        <c:axId val="1071561824"/>
        <c:scaling>
          <c:orientation val="minMax"/>
        </c:scaling>
        <c:delete val="0"/>
        <c:axPos val="b"/>
        <c:title>
          <c:tx>
            <c:rich>
              <a:bodyPr rot="0" vert="horz"/>
              <a:lstStyle/>
              <a:p>
                <a:pPr>
                  <a:defRPr/>
                </a:pPr>
                <a:r>
                  <a:rPr lang="en-US"/>
                  <a:t>training data</a:t>
                </a:r>
                <a:endParaRPr lang="zh-CN"/>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1071918112"/>
        <c:crosses val="autoZero"/>
        <c:auto val="1"/>
        <c:lblAlgn val="ctr"/>
        <c:lblOffset val="100"/>
        <c:noMultiLvlLbl val="0"/>
      </c:catAx>
      <c:valAx>
        <c:axId val="1071918112"/>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en-US"/>
                  <a:t>MAP</a:t>
                </a:r>
                <a:endParaRPr lang="zh-CN"/>
              </a:p>
            </c:rich>
          </c:tx>
          <c:overlay val="0"/>
          <c:spPr>
            <a:noFill/>
            <a:ln>
              <a:noFill/>
            </a:ln>
            <a:effectLst/>
          </c:spPr>
        </c:title>
        <c:numFmt formatCode="General" sourceLinked="1"/>
        <c:majorTickMark val="none"/>
        <c:minorTickMark val="none"/>
        <c:tickLblPos val="nextTo"/>
        <c:spPr>
          <a:noFill/>
          <a:ln>
            <a:noFill/>
          </a:ln>
          <a:effectLst/>
        </c:spPr>
        <c:txPr>
          <a:bodyPr rot="-60000000" vert="horz"/>
          <a:lstStyle/>
          <a:p>
            <a:pPr>
              <a:defRPr/>
            </a:pPr>
            <a:endParaRPr lang="zh-CN"/>
          </a:p>
        </c:txPr>
        <c:crossAx val="1071561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b="1"/>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zh-CN"/>
              <a:t>全连接层神经元数目对</a:t>
            </a:r>
            <a:r>
              <a:rPr lang="en-US"/>
              <a:t>MAP</a:t>
            </a:r>
            <a:r>
              <a:rPr lang="zh-CN"/>
              <a:t>影响</a:t>
            </a:r>
          </a:p>
        </c:rich>
      </c:tx>
      <c:layout>
        <c:manualLayout>
          <c:xMode val="edge"/>
          <c:yMode val="edge"/>
          <c:x val="0.26126666666666665"/>
          <c:y val="0"/>
        </c:manualLayout>
      </c:layout>
      <c:overlay val="0"/>
      <c:spPr>
        <a:noFill/>
        <a:ln>
          <a:noFill/>
        </a:ln>
        <a:effectLst/>
      </c:spPr>
    </c:title>
    <c:autoTitleDeleted val="0"/>
    <c:plotArea>
      <c:layout/>
      <c:barChart>
        <c:barDir val="col"/>
        <c:grouping val="clustered"/>
        <c:varyColors val="0"/>
        <c:ser>
          <c:idx val="0"/>
          <c:order val="0"/>
          <c:tx>
            <c:strRef>
              <c:f>'[新建 Microsoft Excel 工作表.xlsx]Sheet1'!$B$61</c:f>
              <c:strCache>
                <c:ptCount val="1"/>
                <c:pt idx="0">
                  <c:v>20</c:v>
                </c:pt>
              </c:strCache>
            </c:strRef>
          </c:tx>
          <c:spPr>
            <a:solidFill>
              <a:schemeClr val="accent1"/>
            </a:solidFill>
            <a:ln>
              <a:noFill/>
            </a:ln>
            <a:effectLst/>
          </c:spPr>
          <c:invertIfNegative val="0"/>
          <c:dLbls>
            <c:spPr>
              <a:noFill/>
              <a:ln>
                <a:noFill/>
              </a:ln>
              <a:effectLst/>
            </c:spPr>
            <c:txPr>
              <a:bodyPr vert="eaVert"/>
              <a:lstStyle/>
              <a:p>
                <a:pPr>
                  <a:defRPr/>
                </a:pPr>
                <a:endParaRPr lang="zh-CN"/>
              </a:p>
            </c:txPr>
            <c:dLblPos val="outEnd"/>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'[新建 Microsoft Excel 工作表.xlsx]Sheet1'!$A$62:$A$71</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'[新建 Microsoft Excel 工作表.xlsx]Sheet1'!$B$62:$B$71</c:f>
              <c:numCache>
                <c:formatCode>General</c:formatCode>
                <c:ptCount val="10"/>
                <c:pt idx="0">
                  <c:v>0.30150031636944102</c:v>
                </c:pt>
                <c:pt idx="1">
                  <c:v>0.381352440797188</c:v>
                </c:pt>
                <c:pt idx="2">
                  <c:v>0.46750564114521698</c:v>
                </c:pt>
                <c:pt idx="3">
                  <c:v>0.50730841236297997</c:v>
                </c:pt>
                <c:pt idx="4">
                  <c:v>0.55863767000536801</c:v>
                </c:pt>
                <c:pt idx="5">
                  <c:v>0.59716918934144203</c:v>
                </c:pt>
                <c:pt idx="6">
                  <c:v>0.63088495753880802</c:v>
                </c:pt>
                <c:pt idx="7">
                  <c:v>0.67337606186401999</c:v>
                </c:pt>
                <c:pt idx="8">
                  <c:v>0.68535495191557105</c:v>
                </c:pt>
                <c:pt idx="9">
                  <c:v>0.70468128955305698</c:v>
                </c:pt>
              </c:numCache>
            </c:numRef>
          </c:val>
          <c:extLst>
            <c:ext xmlns:c16="http://schemas.microsoft.com/office/drawing/2014/chart" uri="{C3380CC4-5D6E-409C-BE32-E72D297353CC}">
              <c16:uniqueId val="{00000000-03D0-4C9E-9D81-1BA301D23D36}"/>
            </c:ext>
          </c:extLst>
        </c:ser>
        <c:ser>
          <c:idx val="1"/>
          <c:order val="1"/>
          <c:tx>
            <c:strRef>
              <c:f>'[新建 Microsoft Excel 工作表.xlsx]Sheet1'!$C$61</c:f>
              <c:strCache>
                <c:ptCount val="1"/>
                <c:pt idx="0">
                  <c:v>50</c:v>
                </c:pt>
              </c:strCache>
            </c:strRef>
          </c:tx>
          <c:spPr>
            <a:solidFill>
              <a:schemeClr val="accent2"/>
            </a:solidFill>
            <a:ln>
              <a:noFill/>
            </a:ln>
            <a:effectLst/>
          </c:spPr>
          <c:invertIfNegative val="0"/>
          <c:dLbls>
            <c:spPr>
              <a:noFill/>
              <a:ln>
                <a:noFill/>
              </a:ln>
              <a:effectLst/>
            </c:spPr>
            <c:txPr>
              <a:bodyPr vert="eaVert"/>
              <a:lstStyle/>
              <a:p>
                <a:pPr>
                  <a:defRPr/>
                </a:pPr>
                <a:endParaRPr lang="zh-CN"/>
              </a:p>
            </c:txPr>
            <c:dLblPos val="outEnd"/>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'[新建 Microsoft Excel 工作表.xlsx]Sheet1'!$A$62:$A$71</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'[新建 Microsoft Excel 工作表.xlsx]Sheet1'!$C$62:$C$71</c:f>
              <c:numCache>
                <c:formatCode>General</c:formatCode>
                <c:ptCount val="10"/>
                <c:pt idx="0">
                  <c:v>0.48984862633267201</c:v>
                </c:pt>
                <c:pt idx="1">
                  <c:v>0.63875184084988001</c:v>
                </c:pt>
                <c:pt idx="2">
                  <c:v>0.71716225593667904</c:v>
                </c:pt>
                <c:pt idx="3">
                  <c:v>0.75440327635247595</c:v>
                </c:pt>
                <c:pt idx="4">
                  <c:v>0.79026089542620903</c:v>
                </c:pt>
                <c:pt idx="5">
                  <c:v>0.81605568859488997</c:v>
                </c:pt>
                <c:pt idx="6">
                  <c:v>0.83602410800642102</c:v>
                </c:pt>
                <c:pt idx="7">
                  <c:v>0.85055408675180899</c:v>
                </c:pt>
                <c:pt idx="8">
                  <c:v>0.85377272352692102</c:v>
                </c:pt>
                <c:pt idx="9">
                  <c:v>0.86435152268627902</c:v>
                </c:pt>
              </c:numCache>
            </c:numRef>
          </c:val>
          <c:extLst>
            <c:ext xmlns:c16="http://schemas.microsoft.com/office/drawing/2014/chart" uri="{C3380CC4-5D6E-409C-BE32-E72D297353CC}">
              <c16:uniqueId val="{00000001-03D0-4C9E-9D81-1BA301D23D36}"/>
            </c:ext>
          </c:extLst>
        </c:ser>
        <c:ser>
          <c:idx val="2"/>
          <c:order val="2"/>
          <c:tx>
            <c:strRef>
              <c:f>'[新建 Microsoft Excel 工作表.xlsx]Sheet1'!$D$61</c:f>
              <c:strCache>
                <c:ptCount val="1"/>
                <c:pt idx="0">
                  <c:v>200</c:v>
                </c:pt>
              </c:strCache>
            </c:strRef>
          </c:tx>
          <c:spPr>
            <a:solidFill>
              <a:schemeClr val="accent3"/>
            </a:solidFill>
            <a:ln>
              <a:noFill/>
            </a:ln>
            <a:effectLst/>
          </c:spPr>
          <c:invertIfNegative val="0"/>
          <c:dLbls>
            <c:spPr>
              <a:noFill/>
              <a:ln>
                <a:noFill/>
              </a:ln>
              <a:effectLst/>
            </c:spPr>
            <c:txPr>
              <a:bodyPr vert="eaVert"/>
              <a:lstStyle/>
              <a:p>
                <a:pPr>
                  <a:defRPr/>
                </a:pPr>
                <a:endParaRPr lang="zh-CN"/>
              </a:p>
            </c:txPr>
            <c:dLblPos val="outEnd"/>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'[新建 Microsoft Excel 工作表.xlsx]Sheet1'!$A$62:$A$71</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'[新建 Microsoft Excel 工作表.xlsx]Sheet1'!$D$62:$D$71</c:f>
              <c:numCache>
                <c:formatCode>General</c:formatCode>
                <c:ptCount val="10"/>
                <c:pt idx="0">
                  <c:v>0.65704412628699504</c:v>
                </c:pt>
                <c:pt idx="1">
                  <c:v>0.80062130056126801</c:v>
                </c:pt>
                <c:pt idx="2">
                  <c:v>0.86073318452588699</c:v>
                </c:pt>
                <c:pt idx="3">
                  <c:v>0.87753328902308203</c:v>
                </c:pt>
                <c:pt idx="4">
                  <c:v>0.89979444483057902</c:v>
                </c:pt>
                <c:pt idx="5">
                  <c:v>0.91622741880147296</c:v>
                </c:pt>
                <c:pt idx="6">
                  <c:v>0.92468046573503404</c:v>
                </c:pt>
                <c:pt idx="7">
                  <c:v>0.93551188394034401</c:v>
                </c:pt>
                <c:pt idx="8">
                  <c:v>0.94093973768387795</c:v>
                </c:pt>
                <c:pt idx="9">
                  <c:v>0.94297315235810497</c:v>
                </c:pt>
              </c:numCache>
            </c:numRef>
          </c:val>
          <c:extLst>
            <c:ext xmlns:c16="http://schemas.microsoft.com/office/drawing/2014/chart" uri="{C3380CC4-5D6E-409C-BE32-E72D297353CC}">
              <c16:uniqueId val="{00000002-03D0-4C9E-9D81-1BA301D23D36}"/>
            </c:ext>
          </c:extLst>
        </c:ser>
        <c:ser>
          <c:idx val="3"/>
          <c:order val="3"/>
          <c:tx>
            <c:strRef>
              <c:f>'[新建 Microsoft Excel 工作表.xlsx]Sheet1'!$E$61</c:f>
              <c:strCache>
                <c:ptCount val="1"/>
                <c:pt idx="0">
                  <c:v>500</c:v>
                </c:pt>
              </c:strCache>
            </c:strRef>
          </c:tx>
          <c:spPr>
            <a:solidFill>
              <a:schemeClr val="accent4"/>
            </a:solidFill>
            <a:ln>
              <a:noFill/>
            </a:ln>
            <a:effectLst/>
          </c:spPr>
          <c:invertIfNegative val="0"/>
          <c:dLbls>
            <c:spPr>
              <a:noFill/>
              <a:ln>
                <a:noFill/>
              </a:ln>
              <a:effectLst/>
            </c:spPr>
            <c:txPr>
              <a:bodyPr vert="eaVert"/>
              <a:lstStyle/>
              <a:p>
                <a:pPr>
                  <a:defRPr/>
                </a:pPr>
                <a:endParaRPr lang="zh-CN"/>
              </a:p>
            </c:txPr>
            <c:dLblPos val="outEnd"/>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'[新建 Microsoft Excel 工作表.xlsx]Sheet1'!$A$62:$A$71</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'[新建 Microsoft Excel 工作表.xlsx]Sheet1'!$E$62:$E$71</c:f>
              <c:numCache>
                <c:formatCode>General</c:formatCode>
                <c:ptCount val="10"/>
                <c:pt idx="0">
                  <c:v>0.69939037484435596</c:v>
                </c:pt>
                <c:pt idx="1">
                  <c:v>0.84317236870777301</c:v>
                </c:pt>
                <c:pt idx="2">
                  <c:v>0.88936140716049294</c:v>
                </c:pt>
                <c:pt idx="3">
                  <c:v>0.90836720199124998</c:v>
                </c:pt>
                <c:pt idx="4">
                  <c:v>0.91957250009190805</c:v>
                </c:pt>
                <c:pt idx="5">
                  <c:v>0.92924502554586497</c:v>
                </c:pt>
                <c:pt idx="6">
                  <c:v>0.93385394415368295</c:v>
                </c:pt>
                <c:pt idx="7">
                  <c:v>0.94382297374860302</c:v>
                </c:pt>
                <c:pt idx="8">
                  <c:v>0.94723090430971701</c:v>
                </c:pt>
                <c:pt idx="9">
                  <c:v>0.94800214013452899</c:v>
                </c:pt>
              </c:numCache>
            </c:numRef>
          </c:val>
          <c:extLst>
            <c:ext xmlns:c16="http://schemas.microsoft.com/office/drawing/2014/chart" uri="{C3380CC4-5D6E-409C-BE32-E72D297353CC}">
              <c16:uniqueId val="{00000003-03D0-4C9E-9D81-1BA301D23D36}"/>
            </c:ext>
          </c:extLst>
        </c:ser>
        <c:ser>
          <c:idx val="4"/>
          <c:order val="4"/>
          <c:tx>
            <c:strRef>
              <c:f>'[新建 Microsoft Excel 工作表.xlsx]Sheet1'!$F$61</c:f>
              <c:strCache>
                <c:ptCount val="1"/>
                <c:pt idx="0">
                  <c:v>1000</c:v>
                </c:pt>
              </c:strCache>
            </c:strRef>
          </c:tx>
          <c:spPr>
            <a:solidFill>
              <a:schemeClr val="accent5"/>
            </a:solidFill>
            <a:ln>
              <a:noFill/>
            </a:ln>
            <a:effectLst/>
          </c:spPr>
          <c:invertIfNegative val="0"/>
          <c:dLbls>
            <c:spPr>
              <a:noFill/>
              <a:ln>
                <a:noFill/>
              </a:ln>
              <a:effectLst/>
            </c:spPr>
            <c:txPr>
              <a:bodyPr vert="eaVert"/>
              <a:lstStyle/>
              <a:p>
                <a:pPr>
                  <a:defRPr/>
                </a:pPr>
                <a:endParaRPr lang="zh-CN"/>
              </a:p>
            </c:txPr>
            <c:dLblPos val="outEnd"/>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'[新建 Microsoft Excel 工作表.xlsx]Sheet1'!$A$62:$A$71</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'[新建 Microsoft Excel 工作表.xlsx]Sheet1'!$F$62:$F$71</c:f>
              <c:numCache>
                <c:formatCode>General</c:formatCode>
                <c:ptCount val="10"/>
                <c:pt idx="0">
                  <c:v>0.68878503429301197</c:v>
                </c:pt>
                <c:pt idx="1">
                  <c:v>0.85648284651164797</c:v>
                </c:pt>
                <c:pt idx="2">
                  <c:v>0.89714703609218904</c:v>
                </c:pt>
                <c:pt idx="3">
                  <c:v>0.91574457361749195</c:v>
                </c:pt>
                <c:pt idx="4">
                  <c:v>0.92980384997457</c:v>
                </c:pt>
                <c:pt idx="5">
                  <c:v>0.93635918630373205</c:v>
                </c:pt>
                <c:pt idx="6">
                  <c:v>0.94052770976790701</c:v>
                </c:pt>
                <c:pt idx="7">
                  <c:v>0.95056263091960602</c:v>
                </c:pt>
                <c:pt idx="8">
                  <c:v>0.95133574551147904</c:v>
                </c:pt>
                <c:pt idx="9">
                  <c:v>0.95466334587345203</c:v>
                </c:pt>
              </c:numCache>
            </c:numRef>
          </c:val>
          <c:extLst>
            <c:ext xmlns:c16="http://schemas.microsoft.com/office/drawing/2014/chart" uri="{C3380CC4-5D6E-409C-BE32-E72D297353CC}">
              <c16:uniqueId val="{00000004-03D0-4C9E-9D81-1BA301D23D36}"/>
            </c:ext>
          </c:extLst>
        </c:ser>
        <c:ser>
          <c:idx val="5"/>
          <c:order val="5"/>
          <c:tx>
            <c:strRef>
              <c:f>'[新建 Microsoft Excel 工作表.xlsx]Sheet1'!$G$61</c:f>
              <c:strCache>
                <c:ptCount val="1"/>
                <c:pt idx="0">
                  <c:v>1500</c:v>
                </c:pt>
              </c:strCache>
            </c:strRef>
          </c:tx>
          <c:spPr>
            <a:solidFill>
              <a:schemeClr val="accent6"/>
            </a:solidFill>
            <a:ln>
              <a:noFill/>
            </a:ln>
            <a:effectLst/>
          </c:spPr>
          <c:invertIfNegative val="0"/>
          <c:dLbls>
            <c:spPr>
              <a:noFill/>
              <a:ln>
                <a:noFill/>
              </a:ln>
              <a:effectLst/>
            </c:spPr>
            <c:txPr>
              <a:bodyPr vert="eaVert"/>
              <a:lstStyle/>
              <a:p>
                <a:pPr>
                  <a:defRPr/>
                </a:pPr>
                <a:endParaRPr lang="zh-CN"/>
              </a:p>
            </c:txPr>
            <c:dLblPos val="outEnd"/>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'[新建 Microsoft Excel 工作表.xlsx]Sheet1'!$A$62:$A$71</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'[新建 Microsoft Excel 工作表.xlsx]Sheet1'!$G$62:$G$71</c:f>
              <c:numCache>
                <c:formatCode>General</c:formatCode>
                <c:ptCount val="10"/>
                <c:pt idx="0">
                  <c:v>0.63782302273731095</c:v>
                </c:pt>
                <c:pt idx="1">
                  <c:v>0.84062795674119595</c:v>
                </c:pt>
                <c:pt idx="2">
                  <c:v>0.89232760458552896</c:v>
                </c:pt>
                <c:pt idx="3">
                  <c:v>0.91465611920240697</c:v>
                </c:pt>
                <c:pt idx="4">
                  <c:v>0.92667030352479196</c:v>
                </c:pt>
                <c:pt idx="5">
                  <c:v>0.93436373173979503</c:v>
                </c:pt>
                <c:pt idx="6">
                  <c:v>0.93967567352278902</c:v>
                </c:pt>
                <c:pt idx="7">
                  <c:v>0.94704378658086896</c:v>
                </c:pt>
                <c:pt idx="8">
                  <c:v>0.95119349701704003</c:v>
                </c:pt>
                <c:pt idx="9">
                  <c:v>0.951883730829997</c:v>
                </c:pt>
              </c:numCache>
            </c:numRef>
          </c:val>
          <c:extLst>
            <c:ext xmlns:c16="http://schemas.microsoft.com/office/drawing/2014/chart" uri="{C3380CC4-5D6E-409C-BE32-E72D297353CC}">
              <c16:uniqueId val="{00000005-03D0-4C9E-9D81-1BA301D23D36}"/>
            </c:ext>
          </c:extLst>
        </c:ser>
        <c:ser>
          <c:idx val="6"/>
          <c:order val="6"/>
          <c:tx>
            <c:strRef>
              <c:f>'[新建 Microsoft Excel 工作表.xlsx]Sheet1'!$H$61</c:f>
              <c:strCache>
                <c:ptCount val="1"/>
                <c:pt idx="0">
                  <c:v>2000</c:v>
                </c:pt>
              </c:strCache>
            </c:strRef>
          </c:tx>
          <c:spPr>
            <a:solidFill>
              <a:schemeClr val="accent1">
                <a:lumMod val="60000"/>
              </a:schemeClr>
            </a:solidFill>
            <a:ln>
              <a:noFill/>
            </a:ln>
            <a:effectLst/>
          </c:spPr>
          <c:invertIfNegative val="0"/>
          <c:dLbls>
            <c:spPr>
              <a:noFill/>
              <a:ln>
                <a:noFill/>
              </a:ln>
              <a:effectLst/>
            </c:spPr>
            <c:txPr>
              <a:bodyPr vert="eaVert"/>
              <a:lstStyle/>
              <a:p>
                <a:pPr>
                  <a:defRPr/>
                </a:pPr>
                <a:endParaRPr lang="zh-CN"/>
              </a:p>
            </c:txPr>
            <c:dLblPos val="outEnd"/>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'[新建 Microsoft Excel 工作表.xlsx]Sheet1'!$A$62:$A$71</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'[新建 Microsoft Excel 工作表.xlsx]Sheet1'!$H$62:$H$71</c:f>
              <c:numCache>
                <c:formatCode>General</c:formatCode>
                <c:ptCount val="10"/>
                <c:pt idx="0">
                  <c:v>0.67630639811493598</c:v>
                </c:pt>
                <c:pt idx="1">
                  <c:v>0.86038658393508305</c:v>
                </c:pt>
                <c:pt idx="2">
                  <c:v>0.89928435908134796</c:v>
                </c:pt>
                <c:pt idx="3">
                  <c:v>0.92278265458208897</c:v>
                </c:pt>
                <c:pt idx="4">
                  <c:v>0.93398664791576402</c:v>
                </c:pt>
                <c:pt idx="5">
                  <c:v>0.94221029674838097</c:v>
                </c:pt>
                <c:pt idx="6">
                  <c:v>0.94365588155364999</c:v>
                </c:pt>
                <c:pt idx="7">
                  <c:v>0.94826201179211</c:v>
                </c:pt>
                <c:pt idx="8">
                  <c:v>0.95108419172791603</c:v>
                </c:pt>
                <c:pt idx="9">
                  <c:v>0.95317153145450595</c:v>
                </c:pt>
              </c:numCache>
            </c:numRef>
          </c:val>
          <c:extLst>
            <c:ext xmlns:c16="http://schemas.microsoft.com/office/drawing/2014/chart" uri="{C3380CC4-5D6E-409C-BE32-E72D297353CC}">
              <c16:uniqueId val="{00000006-03D0-4C9E-9D81-1BA301D23D36}"/>
            </c:ext>
          </c:extLst>
        </c:ser>
        <c:dLbls>
          <c:dLblPos val="outEnd"/>
          <c:showLegendKey val="0"/>
          <c:showVal val="1"/>
          <c:showCatName val="0"/>
          <c:showSerName val="0"/>
          <c:showPercent val="0"/>
          <c:showBubbleSize val="0"/>
        </c:dLbls>
        <c:gapWidth val="219"/>
        <c:overlap val="-54"/>
        <c:axId val="863278912"/>
        <c:axId val="859409328"/>
      </c:barChart>
      <c:catAx>
        <c:axId val="863278912"/>
        <c:scaling>
          <c:orientation val="minMax"/>
        </c:scaling>
        <c:delete val="0"/>
        <c:axPos val="b"/>
        <c:title>
          <c:tx>
            <c:rich>
              <a:bodyPr rot="0" vert="horz"/>
              <a:lstStyle/>
              <a:p>
                <a:pPr>
                  <a:defRPr/>
                </a:pPr>
                <a:r>
                  <a:rPr lang="en-US"/>
                  <a:t>training data</a:t>
                </a:r>
                <a:endParaRPr lang="zh-CN"/>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859409328"/>
        <c:crosses val="autoZero"/>
        <c:auto val="1"/>
        <c:lblAlgn val="ctr"/>
        <c:lblOffset val="100"/>
        <c:noMultiLvlLbl val="0"/>
      </c:catAx>
      <c:valAx>
        <c:axId val="859409328"/>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en-US"/>
                  <a:t>MAP</a:t>
                </a:r>
                <a:endParaRPr lang="zh-CN"/>
              </a:p>
            </c:rich>
          </c:tx>
          <c:overlay val="0"/>
          <c:spPr>
            <a:noFill/>
            <a:ln>
              <a:noFill/>
            </a:ln>
            <a:effectLst/>
          </c:spPr>
        </c:title>
        <c:numFmt formatCode="General" sourceLinked="1"/>
        <c:majorTickMark val="none"/>
        <c:minorTickMark val="none"/>
        <c:tickLblPos val="nextTo"/>
        <c:spPr>
          <a:noFill/>
          <a:ln>
            <a:noFill/>
          </a:ln>
          <a:effectLst/>
        </c:spPr>
        <c:txPr>
          <a:bodyPr rot="-60000000" vert="horz"/>
          <a:lstStyle/>
          <a:p>
            <a:pPr>
              <a:defRPr/>
            </a:pPr>
            <a:endParaRPr lang="zh-CN"/>
          </a:p>
        </c:txPr>
        <c:crossAx val="8632789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b="1"/>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zh-CN"/>
              <a:t>全连接层数对</a:t>
            </a:r>
            <a:r>
              <a:rPr lang="en-US"/>
              <a:t>MAP</a:t>
            </a:r>
            <a:r>
              <a:rPr lang="zh-CN"/>
              <a:t>的影响</a:t>
            </a:r>
          </a:p>
        </c:rich>
      </c:tx>
      <c:layout>
        <c:manualLayout>
          <c:xMode val="edge"/>
          <c:yMode val="edge"/>
          <c:x val="0.27874999999999994"/>
          <c:y val="1.3888888888888888E-2"/>
        </c:manualLayout>
      </c:layout>
      <c:overlay val="0"/>
      <c:spPr>
        <a:noFill/>
        <a:ln>
          <a:noFill/>
        </a:ln>
        <a:effectLst/>
      </c:spPr>
    </c:title>
    <c:autoTitleDeleted val="0"/>
    <c:plotArea>
      <c:layout/>
      <c:barChart>
        <c:barDir val="col"/>
        <c:grouping val="clustered"/>
        <c:varyColors val="0"/>
        <c:ser>
          <c:idx val="0"/>
          <c:order val="0"/>
          <c:tx>
            <c:strRef>
              <c:f>'[新建 Microsoft Excel 工作表.xlsx]Sheet1'!$B$25</c:f>
              <c:strCache>
                <c:ptCount val="1"/>
                <c:pt idx="0">
                  <c:v>2层</c:v>
                </c:pt>
              </c:strCache>
            </c:strRef>
          </c:tx>
          <c:spPr>
            <a:solidFill>
              <a:schemeClr val="accent1"/>
            </a:solidFill>
            <a:ln>
              <a:noFill/>
            </a:ln>
            <a:effectLst/>
          </c:spPr>
          <c:invertIfNegative val="0"/>
          <c:dLbls>
            <c:dLbl>
              <c:idx val="0"/>
              <c:tx>
                <c:rich>
                  <a:bodyPr/>
                  <a:lstStyle/>
                  <a:p>
                    <a:fld id="{C7476D10-D5F0-4038-81A4-758DFF40BA6C}" type="SERIESNAME">
                      <a:rPr lang="zh-CN" altLang="en-US"/>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F0E2-41C4-AFBA-54A87819361F}"/>
                </c:ext>
              </c:extLst>
            </c:dLbl>
            <c:dLbl>
              <c:idx val="1"/>
              <c:tx>
                <c:rich>
                  <a:bodyPr/>
                  <a:lstStyle/>
                  <a:p>
                    <a:fld id="{C7CAC555-BDF4-4823-81F7-E5EDC178FA0A}" type="SERIESNAME">
                      <a:rPr lang="zh-CN" altLang="en-US"/>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F0E2-41C4-AFBA-54A87819361F}"/>
                </c:ext>
              </c:extLst>
            </c:dLbl>
            <c:dLbl>
              <c:idx val="2"/>
              <c:tx>
                <c:rich>
                  <a:bodyPr/>
                  <a:lstStyle/>
                  <a:p>
                    <a:fld id="{0075E197-3A7C-4CE1-9BA6-268B7CA5827A}" type="SERIESNAME">
                      <a:rPr lang="zh-CN" altLang="en-US"/>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F0E2-41C4-AFBA-54A87819361F}"/>
                </c:ext>
              </c:extLst>
            </c:dLbl>
            <c:dLbl>
              <c:idx val="3"/>
              <c:tx>
                <c:rich>
                  <a:bodyPr/>
                  <a:lstStyle/>
                  <a:p>
                    <a:fld id="{2E666CAF-9DAB-4270-AF6D-9E9D1DD7010A}" type="SERIESNAME">
                      <a:rPr lang="zh-CN" altLang="en-US"/>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F0E2-41C4-AFBA-54A87819361F}"/>
                </c:ext>
              </c:extLst>
            </c:dLbl>
            <c:dLbl>
              <c:idx val="4"/>
              <c:tx>
                <c:rich>
                  <a:bodyPr/>
                  <a:lstStyle/>
                  <a:p>
                    <a:fld id="{03FCB8C6-6F7B-4FA1-AC1C-210D10F89C93}" type="SERIESNAME">
                      <a:rPr lang="zh-CN" altLang="en-US"/>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F0E2-41C4-AFBA-54A87819361F}"/>
                </c:ext>
              </c:extLst>
            </c:dLbl>
            <c:dLbl>
              <c:idx val="5"/>
              <c:tx>
                <c:rich>
                  <a:bodyPr/>
                  <a:lstStyle/>
                  <a:p>
                    <a:fld id="{F575D0BE-666C-4DB5-9456-68D6D505D27A}" type="SERIESNAME">
                      <a:rPr lang="zh-CN" altLang="en-US"/>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F0E2-41C4-AFBA-54A87819361F}"/>
                </c:ext>
              </c:extLst>
            </c:dLbl>
            <c:dLbl>
              <c:idx val="6"/>
              <c:tx>
                <c:rich>
                  <a:bodyPr/>
                  <a:lstStyle/>
                  <a:p>
                    <a:fld id="{C8ACDF25-7B93-47F0-99AA-C14771D98C59}" type="SERIESNAME">
                      <a:rPr lang="zh-CN" altLang="en-US"/>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F0E2-41C4-AFBA-54A87819361F}"/>
                </c:ext>
              </c:extLst>
            </c:dLbl>
            <c:dLbl>
              <c:idx val="7"/>
              <c:tx>
                <c:rich>
                  <a:bodyPr/>
                  <a:lstStyle/>
                  <a:p>
                    <a:fld id="{DFCC0D3E-7149-4E1A-B52C-E69E7A0E8CE9}" type="SERIESNAME">
                      <a:rPr lang="zh-CN" altLang="en-US"/>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F0E2-41C4-AFBA-54A87819361F}"/>
                </c:ext>
              </c:extLst>
            </c:dLbl>
            <c:dLbl>
              <c:idx val="8"/>
              <c:tx>
                <c:rich>
                  <a:bodyPr/>
                  <a:lstStyle/>
                  <a:p>
                    <a:fld id="{220F32F5-395C-442F-991C-BAF940E4A094}" type="SERIESNAME">
                      <a:rPr lang="zh-CN" altLang="en-US"/>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F0E2-41C4-AFBA-54A87819361F}"/>
                </c:ext>
              </c:extLst>
            </c:dLbl>
            <c:dLbl>
              <c:idx val="9"/>
              <c:tx>
                <c:rich>
                  <a:bodyPr/>
                  <a:lstStyle/>
                  <a:p>
                    <a:fld id="{6A268903-5E7F-48F3-AAAB-50FA9ED84DB5}" type="SERIESNAME">
                      <a:rPr lang="zh-CN" altLang="en-US"/>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F0E2-41C4-AFBA-54A87819361F}"/>
                </c:ext>
              </c:extLst>
            </c:dLbl>
            <c:spPr>
              <a:noFill/>
              <a:ln>
                <a:noFill/>
              </a:ln>
              <a:effectLst/>
            </c:spPr>
            <c:txPr>
              <a:bodyPr vert="eaVert"/>
              <a:lstStyle/>
              <a:p>
                <a:pPr>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'[新建 Microsoft Excel 工作表.xlsx]Sheet1'!$A$26:$A$35</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'[新建 Microsoft Excel 工作表.xlsx]Sheet1'!$B$26:$B$35</c:f>
              <c:numCache>
                <c:formatCode>General</c:formatCode>
                <c:ptCount val="10"/>
                <c:pt idx="0">
                  <c:v>0.68878503429301197</c:v>
                </c:pt>
                <c:pt idx="1">
                  <c:v>0.85648284651164797</c:v>
                </c:pt>
                <c:pt idx="2">
                  <c:v>0.89714703609218904</c:v>
                </c:pt>
                <c:pt idx="3">
                  <c:v>0.91574457361749195</c:v>
                </c:pt>
                <c:pt idx="4">
                  <c:v>0.92980384997457</c:v>
                </c:pt>
                <c:pt idx="5">
                  <c:v>0.93635918630373205</c:v>
                </c:pt>
                <c:pt idx="6">
                  <c:v>0.94052770976790701</c:v>
                </c:pt>
                <c:pt idx="7">
                  <c:v>0.95056263091960602</c:v>
                </c:pt>
                <c:pt idx="8">
                  <c:v>0.95133574551147904</c:v>
                </c:pt>
                <c:pt idx="9">
                  <c:v>0.95466334587345203</c:v>
                </c:pt>
              </c:numCache>
            </c:numRef>
          </c:val>
          <c:extLst>
            <c:ext xmlns:c16="http://schemas.microsoft.com/office/drawing/2014/chart" uri="{C3380CC4-5D6E-409C-BE32-E72D297353CC}">
              <c16:uniqueId val="{0000000A-F0E2-41C4-AFBA-54A87819361F}"/>
            </c:ext>
          </c:extLst>
        </c:ser>
        <c:ser>
          <c:idx val="1"/>
          <c:order val="1"/>
          <c:tx>
            <c:strRef>
              <c:f>'[新建 Microsoft Excel 工作表.xlsx]Sheet1'!$C$25</c:f>
              <c:strCache>
                <c:ptCount val="1"/>
                <c:pt idx="0">
                  <c:v>3层</c:v>
                </c:pt>
              </c:strCache>
            </c:strRef>
          </c:tx>
          <c:spPr>
            <a:solidFill>
              <a:schemeClr val="accent2"/>
            </a:solidFill>
            <a:ln>
              <a:noFill/>
            </a:ln>
            <a:effectLst/>
          </c:spPr>
          <c:invertIfNegative val="0"/>
          <c:dLbls>
            <c:dLbl>
              <c:idx val="0"/>
              <c:tx>
                <c:rich>
                  <a:bodyPr/>
                  <a:lstStyle/>
                  <a:p>
                    <a:fld id="{A37D21F7-A7DB-49C7-8A73-E1D7414BC306}" type="SERIESNAME">
                      <a:rPr lang="zh-CN" altLang="en-US"/>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F0E2-41C4-AFBA-54A87819361F}"/>
                </c:ext>
              </c:extLst>
            </c:dLbl>
            <c:dLbl>
              <c:idx val="1"/>
              <c:tx>
                <c:rich>
                  <a:bodyPr/>
                  <a:lstStyle/>
                  <a:p>
                    <a:fld id="{9BA6203F-2C6E-411C-A5EC-E86D4F2FB69B}" type="SERIESNAME">
                      <a:rPr lang="zh-CN" altLang="en-US"/>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C-F0E2-41C4-AFBA-54A87819361F}"/>
                </c:ext>
              </c:extLst>
            </c:dLbl>
            <c:dLbl>
              <c:idx val="2"/>
              <c:tx>
                <c:rich>
                  <a:bodyPr/>
                  <a:lstStyle/>
                  <a:p>
                    <a:fld id="{AA36D16B-DA56-432D-A107-110C48CAFC46}" type="SERIESNAME">
                      <a:rPr lang="zh-CN" altLang="en-US"/>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F0E2-41C4-AFBA-54A87819361F}"/>
                </c:ext>
              </c:extLst>
            </c:dLbl>
            <c:dLbl>
              <c:idx val="3"/>
              <c:tx>
                <c:rich>
                  <a:bodyPr/>
                  <a:lstStyle/>
                  <a:p>
                    <a:fld id="{BFA7DA2E-5B36-4D0E-9AAF-874D5EE0D247}" type="SERIESNAME">
                      <a:rPr lang="zh-CN" altLang="en-US"/>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E-F0E2-41C4-AFBA-54A87819361F}"/>
                </c:ext>
              </c:extLst>
            </c:dLbl>
            <c:dLbl>
              <c:idx val="4"/>
              <c:tx>
                <c:rich>
                  <a:bodyPr/>
                  <a:lstStyle/>
                  <a:p>
                    <a:fld id="{B25BD50C-FE3D-44ED-AE20-E0105E7C6EAD}" type="SERIESNAME">
                      <a:rPr lang="zh-CN" altLang="en-US"/>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F-F0E2-41C4-AFBA-54A87819361F}"/>
                </c:ext>
              </c:extLst>
            </c:dLbl>
            <c:dLbl>
              <c:idx val="5"/>
              <c:tx>
                <c:rich>
                  <a:bodyPr/>
                  <a:lstStyle/>
                  <a:p>
                    <a:fld id="{4EFE5295-D947-4D4B-A254-668C90A12EF6}" type="SERIESNAME">
                      <a:rPr lang="zh-CN" altLang="en-US"/>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0-F0E2-41C4-AFBA-54A87819361F}"/>
                </c:ext>
              </c:extLst>
            </c:dLbl>
            <c:dLbl>
              <c:idx val="6"/>
              <c:tx>
                <c:rich>
                  <a:bodyPr/>
                  <a:lstStyle/>
                  <a:p>
                    <a:fld id="{8C6503CD-ED01-4ACE-B1DB-31F15EB0B0F4}" type="SERIESNAME">
                      <a:rPr lang="zh-CN" altLang="en-US"/>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1-F0E2-41C4-AFBA-54A87819361F}"/>
                </c:ext>
              </c:extLst>
            </c:dLbl>
            <c:dLbl>
              <c:idx val="7"/>
              <c:tx>
                <c:rich>
                  <a:bodyPr/>
                  <a:lstStyle/>
                  <a:p>
                    <a:fld id="{A6C622B7-F90C-45B5-AC87-424DD34602A9}" type="SERIESNAME">
                      <a:rPr lang="zh-CN" altLang="en-US"/>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2-F0E2-41C4-AFBA-54A87819361F}"/>
                </c:ext>
              </c:extLst>
            </c:dLbl>
            <c:dLbl>
              <c:idx val="8"/>
              <c:tx>
                <c:rich>
                  <a:bodyPr/>
                  <a:lstStyle/>
                  <a:p>
                    <a:fld id="{89730D81-B6F7-4813-A8EA-46BC265D6A6D}" type="SERIESNAME">
                      <a:rPr lang="zh-CN" altLang="en-US"/>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3-F0E2-41C4-AFBA-54A87819361F}"/>
                </c:ext>
              </c:extLst>
            </c:dLbl>
            <c:dLbl>
              <c:idx val="9"/>
              <c:tx>
                <c:rich>
                  <a:bodyPr/>
                  <a:lstStyle/>
                  <a:p>
                    <a:fld id="{66BC7252-0604-4486-9A92-5C25B0C381B2}" type="SERIESNAME">
                      <a:rPr lang="zh-CN" altLang="en-US"/>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4-F0E2-41C4-AFBA-54A87819361F}"/>
                </c:ext>
              </c:extLst>
            </c:dLbl>
            <c:spPr>
              <a:noFill/>
              <a:ln>
                <a:noFill/>
              </a:ln>
              <a:effectLst/>
            </c:spPr>
            <c:txPr>
              <a:bodyPr vert="eaVert"/>
              <a:lstStyle/>
              <a:p>
                <a:pPr>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'[新建 Microsoft Excel 工作表.xlsx]Sheet1'!$A$26:$A$35</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'[新建 Microsoft Excel 工作表.xlsx]Sheet1'!$C$26:$C$35</c:f>
              <c:numCache>
                <c:formatCode>General</c:formatCode>
                <c:ptCount val="10"/>
                <c:pt idx="0">
                  <c:v>0.63976685870933103</c:v>
                </c:pt>
                <c:pt idx="1">
                  <c:v>0.80367782054788595</c:v>
                </c:pt>
                <c:pt idx="2">
                  <c:v>0.86364731049763399</c:v>
                </c:pt>
                <c:pt idx="3">
                  <c:v>0.89268261714276798</c:v>
                </c:pt>
                <c:pt idx="4">
                  <c:v>0.91518926584867599</c:v>
                </c:pt>
                <c:pt idx="5">
                  <c:v>0.92790252825240205</c:v>
                </c:pt>
                <c:pt idx="6">
                  <c:v>0.93184930607465999</c:v>
                </c:pt>
                <c:pt idx="7">
                  <c:v>0.93885434813518398</c:v>
                </c:pt>
                <c:pt idx="8">
                  <c:v>0.94223266631063296</c:v>
                </c:pt>
                <c:pt idx="9">
                  <c:v>0.94985348902891598</c:v>
                </c:pt>
              </c:numCache>
            </c:numRef>
          </c:val>
          <c:extLst>
            <c:ext xmlns:c16="http://schemas.microsoft.com/office/drawing/2014/chart" uri="{C3380CC4-5D6E-409C-BE32-E72D297353CC}">
              <c16:uniqueId val="{00000015-F0E2-41C4-AFBA-54A87819361F}"/>
            </c:ext>
          </c:extLst>
        </c:ser>
        <c:ser>
          <c:idx val="2"/>
          <c:order val="2"/>
          <c:tx>
            <c:strRef>
              <c:f>'[新建 Microsoft Excel 工作表.xlsx]Sheet1'!$D$25</c:f>
              <c:strCache>
                <c:ptCount val="1"/>
                <c:pt idx="0">
                  <c:v>4层</c:v>
                </c:pt>
              </c:strCache>
            </c:strRef>
          </c:tx>
          <c:spPr>
            <a:solidFill>
              <a:schemeClr val="accent3"/>
            </a:solidFill>
            <a:ln>
              <a:noFill/>
            </a:ln>
            <a:effectLst/>
          </c:spPr>
          <c:invertIfNegative val="0"/>
          <c:dLbls>
            <c:dLbl>
              <c:idx val="0"/>
              <c:tx>
                <c:rich>
                  <a:bodyPr/>
                  <a:lstStyle/>
                  <a:p>
                    <a:fld id="{6F24F75D-A209-4751-B414-D540BAA6F2AD}" type="SERIESNAME">
                      <a:rPr lang="zh-CN" altLang="en-US"/>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6-F0E2-41C4-AFBA-54A87819361F}"/>
                </c:ext>
              </c:extLst>
            </c:dLbl>
            <c:dLbl>
              <c:idx val="1"/>
              <c:tx>
                <c:rich>
                  <a:bodyPr/>
                  <a:lstStyle/>
                  <a:p>
                    <a:fld id="{511E56A7-D531-441F-BD8E-D5733C150296}" type="SERIESNAME">
                      <a:rPr lang="zh-CN" altLang="en-US"/>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7-F0E2-41C4-AFBA-54A87819361F}"/>
                </c:ext>
              </c:extLst>
            </c:dLbl>
            <c:dLbl>
              <c:idx val="2"/>
              <c:tx>
                <c:rich>
                  <a:bodyPr/>
                  <a:lstStyle/>
                  <a:p>
                    <a:fld id="{0D6B106C-054B-4751-AA6E-B477824FE065}" type="SERIESNAME">
                      <a:rPr lang="zh-CN" altLang="en-US"/>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8-F0E2-41C4-AFBA-54A87819361F}"/>
                </c:ext>
              </c:extLst>
            </c:dLbl>
            <c:dLbl>
              <c:idx val="3"/>
              <c:tx>
                <c:rich>
                  <a:bodyPr/>
                  <a:lstStyle/>
                  <a:p>
                    <a:fld id="{3A3786F0-BB99-4173-A373-29255EF4E2E4}" type="SERIESNAME">
                      <a:rPr lang="zh-CN" altLang="en-US"/>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9-F0E2-41C4-AFBA-54A87819361F}"/>
                </c:ext>
              </c:extLst>
            </c:dLbl>
            <c:dLbl>
              <c:idx val="4"/>
              <c:tx>
                <c:rich>
                  <a:bodyPr/>
                  <a:lstStyle/>
                  <a:p>
                    <a:fld id="{72E5BF1D-531E-4E1A-94D6-5E5D20F73BBF}" type="SERIESNAME">
                      <a:rPr lang="zh-CN" altLang="en-US"/>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A-F0E2-41C4-AFBA-54A87819361F}"/>
                </c:ext>
              </c:extLst>
            </c:dLbl>
            <c:dLbl>
              <c:idx val="5"/>
              <c:tx>
                <c:rich>
                  <a:bodyPr/>
                  <a:lstStyle/>
                  <a:p>
                    <a:fld id="{35E0E8A6-4FFB-4D96-8075-677B6A7E98E2}" type="SERIESNAME">
                      <a:rPr lang="zh-CN" altLang="en-US"/>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B-F0E2-41C4-AFBA-54A87819361F}"/>
                </c:ext>
              </c:extLst>
            </c:dLbl>
            <c:dLbl>
              <c:idx val="6"/>
              <c:tx>
                <c:rich>
                  <a:bodyPr/>
                  <a:lstStyle/>
                  <a:p>
                    <a:fld id="{5798338F-C3AD-4270-87F9-6896C9BE746F}" type="SERIESNAME">
                      <a:rPr lang="zh-CN" altLang="en-US"/>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C-F0E2-41C4-AFBA-54A87819361F}"/>
                </c:ext>
              </c:extLst>
            </c:dLbl>
            <c:dLbl>
              <c:idx val="7"/>
              <c:tx>
                <c:rich>
                  <a:bodyPr/>
                  <a:lstStyle/>
                  <a:p>
                    <a:fld id="{C288013F-37B5-4FE5-99B7-23E7C94C6A3E}" type="SERIESNAME">
                      <a:rPr lang="zh-CN" altLang="en-US"/>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D-F0E2-41C4-AFBA-54A87819361F}"/>
                </c:ext>
              </c:extLst>
            </c:dLbl>
            <c:dLbl>
              <c:idx val="8"/>
              <c:tx>
                <c:rich>
                  <a:bodyPr/>
                  <a:lstStyle/>
                  <a:p>
                    <a:fld id="{D7232A97-5CCF-45BD-AE57-CC7A5FAC9F7F}" type="SERIESNAME">
                      <a:rPr lang="zh-CN" altLang="en-US"/>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E-F0E2-41C4-AFBA-54A87819361F}"/>
                </c:ext>
              </c:extLst>
            </c:dLbl>
            <c:dLbl>
              <c:idx val="9"/>
              <c:tx>
                <c:rich>
                  <a:bodyPr/>
                  <a:lstStyle/>
                  <a:p>
                    <a:fld id="{E4E6E9AC-EB5F-40C1-AABE-6E8F2DE5CF17}" type="SERIESNAME">
                      <a:rPr lang="zh-CN" altLang="en-US"/>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F-F0E2-41C4-AFBA-54A87819361F}"/>
                </c:ext>
              </c:extLst>
            </c:dLbl>
            <c:spPr>
              <a:noFill/>
              <a:ln>
                <a:noFill/>
              </a:ln>
              <a:effectLst/>
            </c:spPr>
            <c:txPr>
              <a:bodyPr vert="eaVert"/>
              <a:lstStyle/>
              <a:p>
                <a:pPr>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'[新建 Microsoft Excel 工作表.xlsx]Sheet1'!$A$26:$A$35</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'[新建 Microsoft Excel 工作表.xlsx]Sheet1'!$D$26:$D$35</c:f>
              <c:numCache>
                <c:formatCode>General</c:formatCode>
                <c:ptCount val="10"/>
                <c:pt idx="0">
                  <c:v>0.42792319695796999</c:v>
                </c:pt>
                <c:pt idx="1">
                  <c:v>0.57383545486073095</c:v>
                </c:pt>
                <c:pt idx="2">
                  <c:v>0.68487354202547801</c:v>
                </c:pt>
                <c:pt idx="3">
                  <c:v>0.737723911720919</c:v>
                </c:pt>
                <c:pt idx="4">
                  <c:v>0.78808942162568396</c:v>
                </c:pt>
                <c:pt idx="5">
                  <c:v>0.82409143487171799</c:v>
                </c:pt>
                <c:pt idx="6">
                  <c:v>0.85503721082346096</c:v>
                </c:pt>
                <c:pt idx="7">
                  <c:v>0.876957655853558</c:v>
                </c:pt>
                <c:pt idx="8">
                  <c:v>0.87051321209176302</c:v>
                </c:pt>
                <c:pt idx="9">
                  <c:v>0.89091737533706505</c:v>
                </c:pt>
              </c:numCache>
            </c:numRef>
          </c:val>
          <c:extLst>
            <c:ext xmlns:c16="http://schemas.microsoft.com/office/drawing/2014/chart" uri="{C3380CC4-5D6E-409C-BE32-E72D297353CC}">
              <c16:uniqueId val="{00000020-F0E2-41C4-AFBA-54A87819361F}"/>
            </c:ext>
          </c:extLst>
        </c:ser>
        <c:dLbls>
          <c:dLblPos val="outEnd"/>
          <c:showLegendKey val="0"/>
          <c:showVal val="1"/>
          <c:showCatName val="0"/>
          <c:showSerName val="0"/>
          <c:showPercent val="0"/>
          <c:showBubbleSize val="0"/>
        </c:dLbls>
        <c:gapWidth val="219"/>
        <c:overlap val="-30"/>
        <c:axId val="550230512"/>
        <c:axId val="1068822144"/>
      </c:barChart>
      <c:catAx>
        <c:axId val="550230512"/>
        <c:scaling>
          <c:orientation val="minMax"/>
        </c:scaling>
        <c:delete val="0"/>
        <c:axPos val="b"/>
        <c:title>
          <c:tx>
            <c:rich>
              <a:bodyPr rot="0" vert="horz"/>
              <a:lstStyle/>
              <a:p>
                <a:pPr>
                  <a:defRPr/>
                </a:pPr>
                <a:r>
                  <a:rPr lang="en-US"/>
                  <a:t>training data</a:t>
                </a:r>
                <a:endParaRPr lang="zh-CN"/>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1068822144"/>
        <c:crosses val="autoZero"/>
        <c:auto val="1"/>
        <c:lblAlgn val="ctr"/>
        <c:lblOffset val="100"/>
        <c:noMultiLvlLbl val="0"/>
      </c:catAx>
      <c:valAx>
        <c:axId val="1068822144"/>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en-US"/>
                  <a:t>MAP</a:t>
                </a:r>
                <a:endParaRPr lang="zh-CN"/>
              </a:p>
            </c:rich>
          </c:tx>
          <c:overlay val="0"/>
          <c:spPr>
            <a:noFill/>
            <a:ln>
              <a:noFill/>
            </a:ln>
            <a:effectLst/>
          </c:spPr>
        </c:title>
        <c:numFmt formatCode="General" sourceLinked="1"/>
        <c:majorTickMark val="none"/>
        <c:minorTickMark val="none"/>
        <c:tickLblPos val="nextTo"/>
        <c:spPr>
          <a:noFill/>
          <a:ln>
            <a:noFill/>
          </a:ln>
          <a:effectLst/>
        </c:spPr>
        <c:txPr>
          <a:bodyPr rot="-60000000" vert="horz"/>
          <a:lstStyle/>
          <a:p>
            <a:pPr>
              <a:defRPr/>
            </a:pPr>
            <a:endParaRPr lang="zh-CN"/>
          </a:p>
        </c:txPr>
        <c:crossAx val="550230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b="1"/>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zh-CN"/>
              <a:t>卷积层层数对</a:t>
            </a:r>
            <a:r>
              <a:rPr lang="en-US"/>
              <a:t>MAP</a:t>
            </a:r>
            <a:r>
              <a:rPr lang="zh-CN"/>
              <a:t>的影响</a:t>
            </a:r>
          </a:p>
        </c:rich>
      </c:tx>
      <c:overlay val="0"/>
      <c:spPr>
        <a:noFill/>
        <a:ln>
          <a:noFill/>
        </a:ln>
        <a:effectLst/>
      </c:spPr>
    </c:title>
    <c:autoTitleDeleted val="0"/>
    <c:plotArea>
      <c:layout/>
      <c:barChart>
        <c:barDir val="col"/>
        <c:grouping val="clustered"/>
        <c:varyColors val="0"/>
        <c:ser>
          <c:idx val="0"/>
          <c:order val="0"/>
          <c:tx>
            <c:strRef>
              <c:f>Sheet1!$B$37</c:f>
              <c:strCache>
                <c:ptCount val="1"/>
                <c:pt idx="0">
                  <c:v>2层</c:v>
                </c:pt>
              </c:strCache>
            </c:strRef>
          </c:tx>
          <c:spPr>
            <a:solidFill>
              <a:schemeClr val="accent1"/>
            </a:solidFill>
            <a:ln>
              <a:noFill/>
            </a:ln>
            <a:effectLst/>
          </c:spPr>
          <c:invertIfNegative val="0"/>
          <c:dLbls>
            <c:spPr>
              <a:noFill/>
              <a:ln>
                <a:noFill/>
              </a:ln>
              <a:effectLst/>
            </c:spPr>
            <c:txPr>
              <a:bodyPr vert="eaVert"/>
              <a:lstStyle/>
              <a:p>
                <a:pPr>
                  <a:defRPr/>
                </a:pPr>
                <a:endParaRPr lang="zh-CN"/>
              </a:p>
            </c:txPr>
            <c:dLblPos val="outEnd"/>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Sheet1!$A$38:$A$47</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Sheet1!$B$38:$B$47</c:f>
              <c:numCache>
                <c:formatCode>General</c:formatCode>
                <c:ptCount val="10"/>
                <c:pt idx="0">
                  <c:v>0.68878503429301197</c:v>
                </c:pt>
                <c:pt idx="1">
                  <c:v>0.85648284651164797</c:v>
                </c:pt>
                <c:pt idx="2">
                  <c:v>0.89714703609218904</c:v>
                </c:pt>
                <c:pt idx="3">
                  <c:v>0.91574457361749195</c:v>
                </c:pt>
                <c:pt idx="4">
                  <c:v>0.92980384997457</c:v>
                </c:pt>
                <c:pt idx="5">
                  <c:v>0.93635918630373205</c:v>
                </c:pt>
                <c:pt idx="6">
                  <c:v>0.94052770976790701</c:v>
                </c:pt>
                <c:pt idx="7">
                  <c:v>0.95056263091960602</c:v>
                </c:pt>
                <c:pt idx="8">
                  <c:v>0.95133574551147904</c:v>
                </c:pt>
                <c:pt idx="9">
                  <c:v>0.95466334587345203</c:v>
                </c:pt>
              </c:numCache>
            </c:numRef>
          </c:val>
          <c:extLst>
            <c:ext xmlns:c16="http://schemas.microsoft.com/office/drawing/2014/chart" uri="{C3380CC4-5D6E-409C-BE32-E72D297353CC}">
              <c16:uniqueId val="{00000000-A6AF-4F6A-8DBD-730590473847}"/>
            </c:ext>
          </c:extLst>
        </c:ser>
        <c:ser>
          <c:idx val="1"/>
          <c:order val="1"/>
          <c:tx>
            <c:strRef>
              <c:f>Sheet1!$C$37</c:f>
              <c:strCache>
                <c:ptCount val="1"/>
                <c:pt idx="0">
                  <c:v>3层</c:v>
                </c:pt>
              </c:strCache>
            </c:strRef>
          </c:tx>
          <c:spPr>
            <a:solidFill>
              <a:schemeClr val="accent2"/>
            </a:solidFill>
            <a:ln>
              <a:noFill/>
            </a:ln>
            <a:effectLst/>
          </c:spPr>
          <c:invertIfNegative val="0"/>
          <c:dLbls>
            <c:spPr>
              <a:noFill/>
              <a:ln>
                <a:noFill/>
              </a:ln>
              <a:effectLst/>
            </c:spPr>
            <c:txPr>
              <a:bodyPr vert="eaVert"/>
              <a:lstStyle/>
              <a:p>
                <a:pPr>
                  <a:defRPr/>
                </a:pPr>
                <a:endParaRPr lang="zh-CN"/>
              </a:p>
            </c:txPr>
            <c:dLblPos val="outEnd"/>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Sheet1!$A$38:$A$47</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Sheet1!$C$38:$C$47</c:f>
              <c:numCache>
                <c:formatCode>General</c:formatCode>
                <c:ptCount val="10"/>
                <c:pt idx="0">
                  <c:v>0.64706963454982902</c:v>
                </c:pt>
                <c:pt idx="1">
                  <c:v>0.82815209414458102</c:v>
                </c:pt>
                <c:pt idx="2">
                  <c:v>0.89325365364006604</c:v>
                </c:pt>
                <c:pt idx="3">
                  <c:v>0.91569193164884</c:v>
                </c:pt>
                <c:pt idx="4">
                  <c:v>0.92729855954614704</c:v>
                </c:pt>
                <c:pt idx="5">
                  <c:v>0.93948326053633902</c:v>
                </c:pt>
                <c:pt idx="6">
                  <c:v>0.94362367871203201</c:v>
                </c:pt>
                <c:pt idx="7">
                  <c:v>0.95085659824509405</c:v>
                </c:pt>
                <c:pt idx="8">
                  <c:v>0.95589051832805305</c:v>
                </c:pt>
                <c:pt idx="9">
                  <c:v>0.95824925686804396</c:v>
                </c:pt>
              </c:numCache>
            </c:numRef>
          </c:val>
          <c:extLst>
            <c:ext xmlns:c16="http://schemas.microsoft.com/office/drawing/2014/chart" uri="{C3380CC4-5D6E-409C-BE32-E72D297353CC}">
              <c16:uniqueId val="{00000001-A6AF-4F6A-8DBD-730590473847}"/>
            </c:ext>
          </c:extLst>
        </c:ser>
        <c:ser>
          <c:idx val="2"/>
          <c:order val="2"/>
          <c:tx>
            <c:strRef>
              <c:f>Sheet1!$D$37</c:f>
              <c:strCache>
                <c:ptCount val="1"/>
                <c:pt idx="0">
                  <c:v>4层</c:v>
                </c:pt>
              </c:strCache>
            </c:strRef>
          </c:tx>
          <c:spPr>
            <a:solidFill>
              <a:schemeClr val="accent3"/>
            </a:solidFill>
            <a:ln>
              <a:noFill/>
            </a:ln>
            <a:effectLst/>
          </c:spPr>
          <c:invertIfNegative val="0"/>
          <c:dLbls>
            <c:spPr>
              <a:noFill/>
              <a:ln>
                <a:noFill/>
              </a:ln>
              <a:effectLst/>
            </c:spPr>
            <c:txPr>
              <a:bodyPr vert="eaVert"/>
              <a:lstStyle/>
              <a:p>
                <a:pPr>
                  <a:defRPr/>
                </a:pPr>
                <a:endParaRPr lang="zh-CN"/>
              </a:p>
            </c:txPr>
            <c:dLblPos val="outEnd"/>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Sheet1!$A$38:$A$47</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Sheet1!$D$38:$D$47</c:f>
              <c:numCache>
                <c:formatCode>General</c:formatCode>
                <c:ptCount val="10"/>
                <c:pt idx="0">
                  <c:v>0.47941580569845998</c:v>
                </c:pt>
                <c:pt idx="1">
                  <c:v>0.74792231556928901</c:v>
                </c:pt>
                <c:pt idx="2">
                  <c:v>0.83176850442914496</c:v>
                </c:pt>
                <c:pt idx="3">
                  <c:v>0.871070097200635</c:v>
                </c:pt>
                <c:pt idx="4">
                  <c:v>0.89567880480847195</c:v>
                </c:pt>
                <c:pt idx="5">
                  <c:v>0.910640694276587</c:v>
                </c:pt>
                <c:pt idx="6">
                  <c:v>0.92421284292646699</c:v>
                </c:pt>
                <c:pt idx="7">
                  <c:v>0.933049085031461</c:v>
                </c:pt>
                <c:pt idx="8">
                  <c:v>0.93786007348442202</c:v>
                </c:pt>
                <c:pt idx="9">
                  <c:v>0.94586707361437405</c:v>
                </c:pt>
              </c:numCache>
            </c:numRef>
          </c:val>
          <c:extLst>
            <c:ext xmlns:c16="http://schemas.microsoft.com/office/drawing/2014/chart" uri="{C3380CC4-5D6E-409C-BE32-E72D297353CC}">
              <c16:uniqueId val="{00000002-A6AF-4F6A-8DBD-730590473847}"/>
            </c:ext>
          </c:extLst>
        </c:ser>
        <c:dLbls>
          <c:dLblPos val="outEnd"/>
          <c:showLegendKey val="0"/>
          <c:showVal val="1"/>
          <c:showCatName val="0"/>
          <c:showSerName val="0"/>
          <c:showPercent val="0"/>
          <c:showBubbleSize val="0"/>
        </c:dLbls>
        <c:gapWidth val="219"/>
        <c:overlap val="-27"/>
        <c:axId val="1161954799"/>
        <c:axId val="1161587743"/>
      </c:barChart>
      <c:catAx>
        <c:axId val="1161954799"/>
        <c:scaling>
          <c:orientation val="minMax"/>
        </c:scaling>
        <c:delete val="0"/>
        <c:axPos val="b"/>
        <c:title>
          <c:tx>
            <c:rich>
              <a:bodyPr rot="0" vert="horz"/>
              <a:lstStyle/>
              <a:p>
                <a:pPr>
                  <a:defRPr/>
                </a:pPr>
                <a:r>
                  <a:rPr lang="en-US"/>
                  <a:t>training data</a:t>
                </a:r>
                <a:endParaRPr lang="zh-CN"/>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1161587743"/>
        <c:crosses val="autoZero"/>
        <c:auto val="1"/>
        <c:lblAlgn val="ctr"/>
        <c:lblOffset val="100"/>
        <c:noMultiLvlLbl val="0"/>
      </c:catAx>
      <c:valAx>
        <c:axId val="1161587743"/>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en-US"/>
                  <a:t>MAP</a:t>
                </a:r>
                <a:endParaRPr lang="zh-CN"/>
              </a:p>
            </c:rich>
          </c:tx>
          <c:overlay val="0"/>
          <c:spPr>
            <a:noFill/>
            <a:ln>
              <a:noFill/>
            </a:ln>
            <a:effectLst/>
          </c:spPr>
        </c:title>
        <c:numFmt formatCode="General" sourceLinked="1"/>
        <c:majorTickMark val="none"/>
        <c:minorTickMark val="none"/>
        <c:tickLblPos val="nextTo"/>
        <c:spPr>
          <a:noFill/>
          <a:ln>
            <a:noFill/>
          </a:ln>
          <a:effectLst/>
        </c:spPr>
        <c:txPr>
          <a:bodyPr rot="-60000000" vert="horz"/>
          <a:lstStyle/>
          <a:p>
            <a:pPr>
              <a:defRPr/>
            </a:pPr>
            <a:endParaRPr lang="zh-CN"/>
          </a:p>
        </c:txPr>
        <c:crossAx val="11619547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b="1"/>
      </a:pPr>
      <a:endParaRPr lang="zh-C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lgn="ctr">
              <a:defRPr/>
            </a:pPr>
            <a:r>
              <a:rPr lang="zh-CN"/>
              <a:t>学习率对</a:t>
            </a:r>
            <a:r>
              <a:rPr lang="en-US"/>
              <a:t>MAP</a:t>
            </a:r>
            <a:r>
              <a:rPr lang="zh-CN"/>
              <a:t>影响</a:t>
            </a:r>
          </a:p>
        </c:rich>
      </c:tx>
      <c:layout>
        <c:manualLayout>
          <c:xMode val="edge"/>
          <c:yMode val="edge"/>
          <c:x val="0.33307691773503745"/>
          <c:y val="0"/>
        </c:manualLayout>
      </c:layout>
      <c:overlay val="0"/>
      <c:spPr>
        <a:noFill/>
        <a:ln>
          <a:noFill/>
        </a:ln>
        <a:effectLst/>
      </c:spPr>
    </c:title>
    <c:autoTitleDeleted val="0"/>
    <c:plotArea>
      <c:layout/>
      <c:barChart>
        <c:barDir val="col"/>
        <c:grouping val="clustered"/>
        <c:varyColors val="0"/>
        <c:ser>
          <c:idx val="0"/>
          <c:order val="0"/>
          <c:tx>
            <c:strRef>
              <c:f>'[新建 Microsoft Excel 工作表.xlsx]Sheet1'!$B$1</c:f>
              <c:strCache>
                <c:ptCount val="1"/>
                <c:pt idx="0">
                  <c:v>0.005</c:v>
                </c:pt>
              </c:strCache>
            </c:strRef>
          </c:tx>
          <c:spPr>
            <a:solidFill>
              <a:schemeClr val="accent1"/>
            </a:solidFill>
            <a:ln>
              <a:solidFill>
                <a:schemeClr val="bg1"/>
              </a:solidFill>
            </a:ln>
            <a:effectLst/>
          </c:spPr>
          <c:invertIfNegative val="0"/>
          <c:dLbls>
            <c:dLbl>
              <c:idx val="0"/>
              <c:layout>
                <c:manualLayout>
                  <c:x val="-2.0158750157490246E-2"/>
                  <c:y val="-3.5279590756747223E-3"/>
                </c:manualLayout>
              </c:layout>
              <c:tx>
                <c:rich>
                  <a:bodyPr/>
                  <a:lstStyle/>
                  <a:p>
                    <a:r>
                      <a:rPr lang="en-US" altLang="zh-CN"/>
                      <a:t>0.005</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028-4746-B9BA-897FD6F0022E}"/>
                </c:ext>
              </c:extLst>
            </c:dLbl>
            <c:dLbl>
              <c:idx val="1"/>
              <c:layout>
                <c:manualLayout>
                  <c:x val="-1.0609795321637427E-2"/>
                  <c:y val="-8.2321759259259258E-3"/>
                </c:manualLayout>
              </c:layout>
              <c:tx>
                <c:rich>
                  <a:bodyPr rot="0" vert="eaVert"/>
                  <a:lstStyle/>
                  <a:p>
                    <a:pPr>
                      <a:defRPr/>
                    </a:pPr>
                    <a:r>
                      <a:rPr lang="en-US" dirty="0"/>
                      <a:t>0.005</a:t>
                    </a:r>
                  </a:p>
                </c:rich>
              </c:tx>
              <c:spPr>
                <a:noFill/>
                <a:ln>
                  <a:no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6028-4746-B9BA-897FD6F0022E}"/>
                </c:ext>
              </c:extLst>
            </c:dLbl>
            <c:dLbl>
              <c:idx val="2"/>
              <c:tx>
                <c:rich>
                  <a:bodyPr rot="0" vert="eaVert"/>
                  <a:lstStyle/>
                  <a:p>
                    <a:pPr>
                      <a:defRPr/>
                    </a:pPr>
                    <a:r>
                      <a:rPr lang="en-US"/>
                      <a:t>0.005</a:t>
                    </a:r>
                  </a:p>
                </c:rich>
              </c:tx>
              <c:spPr>
                <a:noFill/>
                <a:ln>
                  <a:no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6028-4746-B9BA-897FD6F0022E}"/>
                </c:ext>
              </c:extLst>
            </c:dLbl>
            <c:dLbl>
              <c:idx val="3"/>
              <c:tx>
                <c:rich>
                  <a:bodyPr rot="0" vert="eaVert"/>
                  <a:lstStyle/>
                  <a:p>
                    <a:pPr>
                      <a:defRPr/>
                    </a:pPr>
                    <a:r>
                      <a:rPr lang="en-US"/>
                      <a:t>0.005</a:t>
                    </a:r>
                  </a:p>
                </c:rich>
              </c:tx>
              <c:spPr>
                <a:noFill/>
                <a:ln>
                  <a:no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6028-4746-B9BA-897FD6F0022E}"/>
                </c:ext>
              </c:extLst>
            </c:dLbl>
            <c:dLbl>
              <c:idx val="4"/>
              <c:tx>
                <c:rich>
                  <a:bodyPr rot="0" vert="eaVert"/>
                  <a:lstStyle/>
                  <a:p>
                    <a:pPr>
                      <a:defRPr/>
                    </a:pPr>
                    <a:r>
                      <a:rPr lang="en-US"/>
                      <a:t>0.005</a:t>
                    </a:r>
                  </a:p>
                </c:rich>
              </c:tx>
              <c:spPr>
                <a:noFill/>
                <a:ln>
                  <a:no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6028-4746-B9BA-897FD6F0022E}"/>
                </c:ext>
              </c:extLst>
            </c:dLbl>
            <c:dLbl>
              <c:idx val="5"/>
              <c:tx>
                <c:rich>
                  <a:bodyPr rot="0" vert="eaVert"/>
                  <a:lstStyle/>
                  <a:p>
                    <a:pPr>
                      <a:defRPr/>
                    </a:pPr>
                    <a:r>
                      <a:rPr lang="en-US"/>
                      <a:t>0.005</a:t>
                    </a:r>
                  </a:p>
                </c:rich>
              </c:tx>
              <c:spPr>
                <a:noFill/>
                <a:ln>
                  <a:no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6028-4746-B9BA-897FD6F0022E}"/>
                </c:ext>
              </c:extLst>
            </c:dLbl>
            <c:dLbl>
              <c:idx val="6"/>
              <c:tx>
                <c:rich>
                  <a:bodyPr rot="0" vert="eaVert"/>
                  <a:lstStyle/>
                  <a:p>
                    <a:pPr>
                      <a:defRPr/>
                    </a:pPr>
                    <a:r>
                      <a:rPr lang="en-US"/>
                      <a:t>0.005</a:t>
                    </a:r>
                  </a:p>
                </c:rich>
              </c:tx>
              <c:spPr>
                <a:noFill/>
                <a:ln>
                  <a:no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6028-4746-B9BA-897FD6F0022E}"/>
                </c:ext>
              </c:extLst>
            </c:dLbl>
            <c:dLbl>
              <c:idx val="7"/>
              <c:tx>
                <c:rich>
                  <a:bodyPr rot="0" vert="eaVert"/>
                  <a:lstStyle/>
                  <a:p>
                    <a:pPr>
                      <a:defRPr/>
                    </a:pPr>
                    <a:r>
                      <a:rPr lang="en-US"/>
                      <a:t>0.005</a:t>
                    </a:r>
                  </a:p>
                </c:rich>
              </c:tx>
              <c:spPr>
                <a:noFill/>
                <a:ln>
                  <a:no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6028-4746-B9BA-897FD6F0022E}"/>
                </c:ext>
              </c:extLst>
            </c:dLbl>
            <c:dLbl>
              <c:idx val="8"/>
              <c:tx>
                <c:rich>
                  <a:bodyPr rot="0" vert="eaVert"/>
                  <a:lstStyle/>
                  <a:p>
                    <a:pPr>
                      <a:defRPr/>
                    </a:pPr>
                    <a:r>
                      <a:rPr lang="en-US"/>
                      <a:t>0.005</a:t>
                    </a:r>
                  </a:p>
                </c:rich>
              </c:tx>
              <c:spPr>
                <a:noFill/>
                <a:ln>
                  <a:no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6028-4746-B9BA-897FD6F0022E}"/>
                </c:ext>
              </c:extLst>
            </c:dLbl>
            <c:dLbl>
              <c:idx val="9"/>
              <c:tx>
                <c:rich>
                  <a:bodyPr rot="0" vert="eaVert"/>
                  <a:lstStyle/>
                  <a:p>
                    <a:pPr>
                      <a:defRPr/>
                    </a:pPr>
                    <a:r>
                      <a:rPr lang="en-US"/>
                      <a:t>0.005</a:t>
                    </a:r>
                  </a:p>
                </c:rich>
              </c:tx>
              <c:spPr>
                <a:noFill/>
                <a:ln>
                  <a:no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6028-4746-B9BA-897FD6F0022E}"/>
                </c:ext>
              </c:extLst>
            </c:dLbl>
            <c:spPr>
              <a:solidFill>
                <a:schemeClr val="lt1"/>
              </a:solidFill>
              <a:ln>
                <a:noFill/>
              </a:ln>
              <a:effectLst/>
            </c:spPr>
            <c:txPr>
              <a:bodyPr rot="0" vert="eaVert"/>
              <a:lstStyle/>
              <a:p>
                <a:pPr>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numRef>
              <c:f>'[新建 Microsoft Excel 工作表.xlsx]Sheet1'!$A$2:$A$11</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'[新建 Microsoft Excel 工作表.xlsx]Sheet1'!$B$2:$B$11</c:f>
              <c:numCache>
                <c:formatCode>General</c:formatCode>
                <c:ptCount val="10"/>
                <c:pt idx="0">
                  <c:v>0.521078398479636</c:v>
                </c:pt>
                <c:pt idx="1">
                  <c:v>0.66466161223547604</c:v>
                </c:pt>
                <c:pt idx="2">
                  <c:v>0.79834703009702501</c:v>
                </c:pt>
                <c:pt idx="3">
                  <c:v>0.821095318837189</c:v>
                </c:pt>
                <c:pt idx="4">
                  <c:v>0.86023428563377402</c:v>
                </c:pt>
                <c:pt idx="5">
                  <c:v>0.87900271548464803</c:v>
                </c:pt>
                <c:pt idx="6">
                  <c:v>0.89085948754806599</c:v>
                </c:pt>
                <c:pt idx="7">
                  <c:v>0.89777217538610898</c:v>
                </c:pt>
                <c:pt idx="8">
                  <c:v>0.90125106895904294</c:v>
                </c:pt>
                <c:pt idx="9">
                  <c:v>0.91188957447963503</c:v>
                </c:pt>
              </c:numCache>
            </c:numRef>
          </c:val>
          <c:extLst>
            <c:ext xmlns:c16="http://schemas.microsoft.com/office/drawing/2014/chart" uri="{C3380CC4-5D6E-409C-BE32-E72D297353CC}">
              <c16:uniqueId val="{0000000A-6028-4746-B9BA-897FD6F0022E}"/>
            </c:ext>
          </c:extLst>
        </c:ser>
        <c:ser>
          <c:idx val="1"/>
          <c:order val="1"/>
          <c:tx>
            <c:strRef>
              <c:f>'[新建 Microsoft Excel 工作表.xlsx]Sheet1'!$C$1</c:f>
              <c:strCache>
                <c:ptCount val="1"/>
                <c:pt idx="0">
                  <c:v>0.002</c:v>
                </c:pt>
              </c:strCache>
            </c:strRef>
          </c:tx>
          <c:spPr>
            <a:solidFill>
              <a:schemeClr val="accent2"/>
            </a:solidFill>
            <a:ln>
              <a:noFill/>
            </a:ln>
            <a:effectLst/>
          </c:spPr>
          <c:invertIfNegative val="0"/>
          <c:dLbls>
            <c:dLbl>
              <c:idx val="0"/>
              <c:tx>
                <c:rich>
                  <a:bodyPr/>
                  <a:lstStyle/>
                  <a:p>
                    <a:r>
                      <a:rPr lang="en-US" altLang="zh-CN"/>
                      <a:t>0.002</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6028-4746-B9BA-897FD6F0022E}"/>
                </c:ext>
              </c:extLst>
            </c:dLbl>
            <c:dLbl>
              <c:idx val="1"/>
              <c:tx>
                <c:rich>
                  <a:bodyPr/>
                  <a:lstStyle/>
                  <a:p>
                    <a:r>
                      <a:rPr lang="en-US" altLang="zh-CN"/>
                      <a:t>0.002</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6028-4746-B9BA-897FD6F0022E}"/>
                </c:ext>
              </c:extLst>
            </c:dLbl>
            <c:dLbl>
              <c:idx val="2"/>
              <c:tx>
                <c:rich>
                  <a:bodyPr/>
                  <a:lstStyle/>
                  <a:p>
                    <a:r>
                      <a:rPr lang="en-US" altLang="zh-CN"/>
                      <a:t>0.002</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6028-4746-B9BA-897FD6F0022E}"/>
                </c:ext>
              </c:extLst>
            </c:dLbl>
            <c:dLbl>
              <c:idx val="3"/>
              <c:tx>
                <c:rich>
                  <a:bodyPr/>
                  <a:lstStyle/>
                  <a:p>
                    <a:r>
                      <a:rPr lang="en-US" altLang="zh-CN"/>
                      <a:t>0.002</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6028-4746-B9BA-897FD6F0022E}"/>
                </c:ext>
              </c:extLst>
            </c:dLbl>
            <c:dLbl>
              <c:idx val="4"/>
              <c:tx>
                <c:rich>
                  <a:bodyPr/>
                  <a:lstStyle/>
                  <a:p>
                    <a:r>
                      <a:rPr lang="en-US" altLang="zh-CN"/>
                      <a:t>0.002</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6028-4746-B9BA-897FD6F0022E}"/>
                </c:ext>
              </c:extLst>
            </c:dLbl>
            <c:dLbl>
              <c:idx val="5"/>
              <c:tx>
                <c:rich>
                  <a:bodyPr/>
                  <a:lstStyle/>
                  <a:p>
                    <a:r>
                      <a:rPr lang="en-US" altLang="zh-CN"/>
                      <a:t>0.002</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6028-4746-B9BA-897FD6F0022E}"/>
                </c:ext>
              </c:extLst>
            </c:dLbl>
            <c:dLbl>
              <c:idx val="6"/>
              <c:tx>
                <c:rich>
                  <a:bodyPr/>
                  <a:lstStyle/>
                  <a:p>
                    <a:r>
                      <a:rPr lang="en-US" altLang="zh-CN"/>
                      <a:t>0.002</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6028-4746-B9BA-897FD6F0022E}"/>
                </c:ext>
              </c:extLst>
            </c:dLbl>
            <c:dLbl>
              <c:idx val="7"/>
              <c:tx>
                <c:rich>
                  <a:bodyPr/>
                  <a:lstStyle/>
                  <a:p>
                    <a:r>
                      <a:rPr lang="en-US" altLang="zh-CN"/>
                      <a:t>0.002</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028-4746-B9BA-897FD6F0022E}"/>
                </c:ext>
              </c:extLst>
            </c:dLbl>
            <c:dLbl>
              <c:idx val="8"/>
              <c:tx>
                <c:rich>
                  <a:bodyPr/>
                  <a:lstStyle/>
                  <a:p>
                    <a:r>
                      <a:rPr lang="en-US" altLang="zh-CN"/>
                      <a:t>0.002</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028-4746-B9BA-897FD6F0022E}"/>
                </c:ext>
              </c:extLst>
            </c:dLbl>
            <c:dLbl>
              <c:idx val="9"/>
              <c:tx>
                <c:rich>
                  <a:bodyPr/>
                  <a:lstStyle/>
                  <a:p>
                    <a:r>
                      <a:rPr lang="en-US" altLang="zh-CN"/>
                      <a:t>0.002</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028-4746-B9BA-897FD6F0022E}"/>
                </c:ext>
              </c:extLst>
            </c:dLbl>
            <c:spPr>
              <a:noFill/>
              <a:ln>
                <a:noFill/>
              </a:ln>
              <a:effectLst/>
            </c:spPr>
            <c:txPr>
              <a:bodyPr vert="eaVert"/>
              <a:lstStyle/>
              <a:p>
                <a:pPr>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'[新建 Microsoft Excel 工作表.xlsx]Sheet1'!$A$2:$A$11</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'[新建 Microsoft Excel 工作表.xlsx]Sheet1'!$C$2:$C$11</c:f>
              <c:numCache>
                <c:formatCode>General</c:formatCode>
                <c:ptCount val="10"/>
                <c:pt idx="0">
                  <c:v>0.67927209069028205</c:v>
                </c:pt>
                <c:pt idx="1">
                  <c:v>0.823352783605932</c:v>
                </c:pt>
                <c:pt idx="2">
                  <c:v>0.86113230059670398</c:v>
                </c:pt>
                <c:pt idx="3">
                  <c:v>0.88555582162984103</c:v>
                </c:pt>
                <c:pt idx="4">
                  <c:v>0.91024230135919604</c:v>
                </c:pt>
                <c:pt idx="5">
                  <c:v>0.91846496946814904</c:v>
                </c:pt>
                <c:pt idx="6">
                  <c:v>0.92471954288865099</c:v>
                </c:pt>
                <c:pt idx="7">
                  <c:v>0.93683730013876199</c:v>
                </c:pt>
                <c:pt idx="8">
                  <c:v>0.93781426860462103</c:v>
                </c:pt>
                <c:pt idx="9">
                  <c:v>0.93969857368943699</c:v>
                </c:pt>
              </c:numCache>
            </c:numRef>
          </c:val>
          <c:extLst>
            <c:ext xmlns:c16="http://schemas.microsoft.com/office/drawing/2014/chart" uri="{C3380CC4-5D6E-409C-BE32-E72D297353CC}">
              <c16:uniqueId val="{00000015-6028-4746-B9BA-897FD6F0022E}"/>
            </c:ext>
          </c:extLst>
        </c:ser>
        <c:ser>
          <c:idx val="2"/>
          <c:order val="2"/>
          <c:tx>
            <c:strRef>
              <c:f>'[新建 Microsoft Excel 工作表.xlsx]Sheet1'!$D$1</c:f>
              <c:strCache>
                <c:ptCount val="1"/>
                <c:pt idx="0">
                  <c:v>0.001</c:v>
                </c:pt>
              </c:strCache>
            </c:strRef>
          </c:tx>
          <c:spPr>
            <a:solidFill>
              <a:schemeClr val="accent3"/>
            </a:solidFill>
            <a:ln>
              <a:noFill/>
            </a:ln>
            <a:effectLst/>
          </c:spPr>
          <c:invertIfNegative val="0"/>
          <c:dLbls>
            <c:dLbl>
              <c:idx val="0"/>
              <c:tx>
                <c:rich>
                  <a:bodyPr/>
                  <a:lstStyle/>
                  <a:p>
                    <a:r>
                      <a:rPr lang="en-US" altLang="zh-CN"/>
                      <a:t>0.001</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6028-4746-B9BA-897FD6F0022E}"/>
                </c:ext>
              </c:extLst>
            </c:dLbl>
            <c:dLbl>
              <c:idx val="1"/>
              <c:tx>
                <c:rich>
                  <a:bodyPr/>
                  <a:lstStyle/>
                  <a:p>
                    <a:fld id="{49D0B995-30B4-4233-8F0C-5D622D46555D}" type="SERIESNAME">
                      <a:rPr lang="en-US" altLang="zh-CN"/>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7-6028-4746-B9BA-897FD6F0022E}"/>
                </c:ext>
              </c:extLst>
            </c:dLbl>
            <c:dLbl>
              <c:idx val="2"/>
              <c:tx>
                <c:rich>
                  <a:bodyPr/>
                  <a:lstStyle/>
                  <a:p>
                    <a:fld id="{6944615B-D5AA-4DD7-95B9-91CF68621BA6}" type="SERIESNAME">
                      <a:rPr lang="en-US" altLang="zh-CN"/>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8-6028-4746-B9BA-897FD6F0022E}"/>
                </c:ext>
              </c:extLst>
            </c:dLbl>
            <c:dLbl>
              <c:idx val="3"/>
              <c:tx>
                <c:rich>
                  <a:bodyPr/>
                  <a:lstStyle/>
                  <a:p>
                    <a:fld id="{9E08D2A7-0613-4420-A909-846A58AFA571}" type="SERIESNAME">
                      <a:rPr lang="en-US" altLang="zh-CN"/>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9-6028-4746-B9BA-897FD6F0022E}"/>
                </c:ext>
              </c:extLst>
            </c:dLbl>
            <c:dLbl>
              <c:idx val="4"/>
              <c:tx>
                <c:rich>
                  <a:bodyPr/>
                  <a:lstStyle/>
                  <a:p>
                    <a:fld id="{3688A9F9-B3C7-4C87-9E4B-A2430DA43399}" type="SERIESNAME">
                      <a:rPr lang="en-US" altLang="zh-CN"/>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A-6028-4746-B9BA-897FD6F0022E}"/>
                </c:ext>
              </c:extLst>
            </c:dLbl>
            <c:dLbl>
              <c:idx val="5"/>
              <c:tx>
                <c:rich>
                  <a:bodyPr/>
                  <a:lstStyle/>
                  <a:p>
                    <a:fld id="{5985B9CB-4E0E-4068-A8D2-00475E9D4CE6}" type="SERIESNAME">
                      <a:rPr lang="en-US" altLang="zh-CN"/>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B-6028-4746-B9BA-897FD6F0022E}"/>
                </c:ext>
              </c:extLst>
            </c:dLbl>
            <c:dLbl>
              <c:idx val="6"/>
              <c:tx>
                <c:rich>
                  <a:bodyPr/>
                  <a:lstStyle/>
                  <a:p>
                    <a:fld id="{86A4CC21-A8A6-4EC7-B0B1-AD40451E736F}" type="SERIESNAME">
                      <a:rPr lang="en-US" altLang="zh-CN"/>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C-6028-4746-B9BA-897FD6F0022E}"/>
                </c:ext>
              </c:extLst>
            </c:dLbl>
            <c:dLbl>
              <c:idx val="7"/>
              <c:tx>
                <c:rich>
                  <a:bodyPr/>
                  <a:lstStyle/>
                  <a:p>
                    <a:fld id="{538EC594-C8D8-4956-84E0-A1A8F1CC028B}" type="SERIESNAME">
                      <a:rPr lang="en-US" altLang="zh-CN"/>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D-6028-4746-B9BA-897FD6F0022E}"/>
                </c:ext>
              </c:extLst>
            </c:dLbl>
            <c:dLbl>
              <c:idx val="8"/>
              <c:tx>
                <c:rich>
                  <a:bodyPr/>
                  <a:lstStyle/>
                  <a:p>
                    <a:fld id="{3CE7DB31-CE65-45FC-A8BE-6437B6F460FF}" type="SERIESNAME">
                      <a:rPr lang="en-US" altLang="zh-CN"/>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E-6028-4746-B9BA-897FD6F0022E}"/>
                </c:ext>
              </c:extLst>
            </c:dLbl>
            <c:dLbl>
              <c:idx val="9"/>
              <c:tx>
                <c:rich>
                  <a:bodyPr/>
                  <a:lstStyle/>
                  <a:p>
                    <a:fld id="{99EA9529-52FB-48CA-8310-80DC2C23DEE7}" type="SERIESNAME">
                      <a:rPr lang="en-US" altLang="zh-CN"/>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F-6028-4746-B9BA-897FD6F0022E}"/>
                </c:ext>
              </c:extLst>
            </c:dLbl>
            <c:spPr>
              <a:noFill/>
              <a:ln>
                <a:noFill/>
              </a:ln>
              <a:effectLst/>
            </c:spPr>
            <c:txPr>
              <a:bodyPr vert="eaVert"/>
              <a:lstStyle/>
              <a:p>
                <a:pPr>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'[新建 Microsoft Excel 工作表.xlsx]Sheet1'!$A$2:$A$11</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'[新建 Microsoft Excel 工作表.xlsx]Sheet1'!$D$2:$D$11</c:f>
              <c:numCache>
                <c:formatCode>General</c:formatCode>
                <c:ptCount val="10"/>
                <c:pt idx="0">
                  <c:v>0.68878503429301197</c:v>
                </c:pt>
                <c:pt idx="1">
                  <c:v>0.85648284651164797</c:v>
                </c:pt>
                <c:pt idx="2">
                  <c:v>0.89714703609218904</c:v>
                </c:pt>
                <c:pt idx="3">
                  <c:v>0.91574457361749195</c:v>
                </c:pt>
                <c:pt idx="4">
                  <c:v>0.92980384997457</c:v>
                </c:pt>
                <c:pt idx="5">
                  <c:v>0.93635918630373205</c:v>
                </c:pt>
                <c:pt idx="6">
                  <c:v>0.94052770976790701</c:v>
                </c:pt>
                <c:pt idx="7">
                  <c:v>0.95056263091960602</c:v>
                </c:pt>
                <c:pt idx="8">
                  <c:v>0.95133574551147904</c:v>
                </c:pt>
                <c:pt idx="9">
                  <c:v>0.95466334587345203</c:v>
                </c:pt>
              </c:numCache>
            </c:numRef>
          </c:val>
          <c:extLst>
            <c:ext xmlns:c16="http://schemas.microsoft.com/office/drawing/2014/chart" uri="{C3380CC4-5D6E-409C-BE32-E72D297353CC}">
              <c16:uniqueId val="{00000020-6028-4746-B9BA-897FD6F0022E}"/>
            </c:ext>
          </c:extLst>
        </c:ser>
        <c:ser>
          <c:idx val="3"/>
          <c:order val="3"/>
          <c:tx>
            <c:strRef>
              <c:f>'[新建 Microsoft Excel 工作表.xlsx]Sheet1'!$E$1</c:f>
              <c:strCache>
                <c:ptCount val="1"/>
                <c:pt idx="0">
                  <c:v>0.0007</c:v>
                </c:pt>
              </c:strCache>
            </c:strRef>
          </c:tx>
          <c:spPr>
            <a:solidFill>
              <a:schemeClr val="accent4"/>
            </a:solidFill>
            <a:ln>
              <a:noFill/>
            </a:ln>
            <a:effectLst/>
          </c:spPr>
          <c:invertIfNegative val="0"/>
          <c:dLbls>
            <c:dLbl>
              <c:idx val="0"/>
              <c:tx>
                <c:rich>
                  <a:bodyPr/>
                  <a:lstStyle/>
                  <a:p>
                    <a:fld id="{BC7BBEDD-B446-461E-82FB-350EC22B8745}" type="SERIESNAME">
                      <a:rPr lang="en-US" altLang="zh-CN"/>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21-6028-4746-B9BA-897FD6F0022E}"/>
                </c:ext>
              </c:extLst>
            </c:dLbl>
            <c:dLbl>
              <c:idx val="1"/>
              <c:tx>
                <c:rich>
                  <a:bodyPr/>
                  <a:lstStyle/>
                  <a:p>
                    <a:fld id="{94E83F8D-87BC-4AC2-BBF0-4A67799640E9}" type="SERIESNAME">
                      <a:rPr lang="en-US" altLang="zh-CN"/>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22-6028-4746-B9BA-897FD6F0022E}"/>
                </c:ext>
              </c:extLst>
            </c:dLbl>
            <c:dLbl>
              <c:idx val="2"/>
              <c:tx>
                <c:rich>
                  <a:bodyPr/>
                  <a:lstStyle/>
                  <a:p>
                    <a:fld id="{92295985-3630-4384-91B7-C9818465B5A0}" type="SERIESNAME">
                      <a:rPr lang="en-US" altLang="zh-CN"/>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23-6028-4746-B9BA-897FD6F0022E}"/>
                </c:ext>
              </c:extLst>
            </c:dLbl>
            <c:dLbl>
              <c:idx val="3"/>
              <c:tx>
                <c:rich>
                  <a:bodyPr/>
                  <a:lstStyle/>
                  <a:p>
                    <a:fld id="{A39DCE12-1205-40A5-963A-3B78B684D922}" type="SERIESNAME">
                      <a:rPr lang="en-US" altLang="zh-CN"/>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24-6028-4746-B9BA-897FD6F0022E}"/>
                </c:ext>
              </c:extLst>
            </c:dLbl>
            <c:dLbl>
              <c:idx val="4"/>
              <c:tx>
                <c:rich>
                  <a:bodyPr/>
                  <a:lstStyle/>
                  <a:p>
                    <a:fld id="{2A9075B0-0CCC-4044-9A40-D558312A9948}" type="SERIESNAME">
                      <a:rPr lang="en-US" altLang="zh-CN"/>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25-6028-4746-B9BA-897FD6F0022E}"/>
                </c:ext>
              </c:extLst>
            </c:dLbl>
            <c:dLbl>
              <c:idx val="5"/>
              <c:tx>
                <c:rich>
                  <a:bodyPr/>
                  <a:lstStyle/>
                  <a:p>
                    <a:fld id="{CEC73EC4-A05B-42DA-B0C1-474FC87CEC4F}" type="SERIESNAME">
                      <a:rPr lang="en-US" altLang="zh-CN"/>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26-6028-4746-B9BA-897FD6F0022E}"/>
                </c:ext>
              </c:extLst>
            </c:dLbl>
            <c:dLbl>
              <c:idx val="6"/>
              <c:tx>
                <c:rich>
                  <a:bodyPr/>
                  <a:lstStyle/>
                  <a:p>
                    <a:fld id="{9ECE205D-148F-4B1B-85C6-AEA8A89BE274}" type="SERIESNAME">
                      <a:rPr lang="en-US" altLang="zh-CN"/>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27-6028-4746-B9BA-897FD6F0022E}"/>
                </c:ext>
              </c:extLst>
            </c:dLbl>
            <c:dLbl>
              <c:idx val="7"/>
              <c:tx>
                <c:rich>
                  <a:bodyPr/>
                  <a:lstStyle/>
                  <a:p>
                    <a:fld id="{C157CCDA-D981-47AB-8FB0-FE9C184BFD3A}" type="SERIESNAME">
                      <a:rPr lang="en-US" altLang="zh-CN"/>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28-6028-4746-B9BA-897FD6F0022E}"/>
                </c:ext>
              </c:extLst>
            </c:dLbl>
            <c:dLbl>
              <c:idx val="8"/>
              <c:tx>
                <c:rich>
                  <a:bodyPr/>
                  <a:lstStyle/>
                  <a:p>
                    <a:fld id="{35B18A7E-82D2-420C-8EF0-183C3F9AE717}" type="SERIESNAME">
                      <a:rPr lang="en-US" altLang="zh-CN"/>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29-6028-4746-B9BA-897FD6F0022E}"/>
                </c:ext>
              </c:extLst>
            </c:dLbl>
            <c:dLbl>
              <c:idx val="9"/>
              <c:tx>
                <c:rich>
                  <a:bodyPr/>
                  <a:lstStyle/>
                  <a:p>
                    <a:fld id="{3F24C9CC-9DA2-42CA-B5D0-54EFBAA910BB}" type="SERIESNAME">
                      <a:rPr lang="en-US" altLang="zh-CN"/>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2A-6028-4746-B9BA-897FD6F0022E}"/>
                </c:ext>
              </c:extLst>
            </c:dLbl>
            <c:spPr>
              <a:noFill/>
              <a:ln>
                <a:noFill/>
              </a:ln>
              <a:effectLst/>
            </c:spPr>
            <c:txPr>
              <a:bodyPr vert="eaVert"/>
              <a:lstStyle/>
              <a:p>
                <a:pPr>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'[新建 Microsoft Excel 工作表.xlsx]Sheet1'!$A$2:$A$11</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'[新建 Microsoft Excel 工作表.xlsx]Sheet1'!$E$2:$E$11</c:f>
              <c:numCache>
                <c:formatCode>General</c:formatCode>
                <c:ptCount val="10"/>
                <c:pt idx="0">
                  <c:v>0.696521616031333</c:v>
                </c:pt>
                <c:pt idx="1">
                  <c:v>0.83294089034854102</c:v>
                </c:pt>
                <c:pt idx="2">
                  <c:v>0.88320582212732002</c:v>
                </c:pt>
                <c:pt idx="3">
                  <c:v>0.90253634631248203</c:v>
                </c:pt>
                <c:pt idx="4">
                  <c:v>0.91821902420059898</c:v>
                </c:pt>
                <c:pt idx="5">
                  <c:v>0.92726067714671001</c:v>
                </c:pt>
                <c:pt idx="6">
                  <c:v>0.93563278867783295</c:v>
                </c:pt>
                <c:pt idx="7">
                  <c:v>0.94307971132775104</c:v>
                </c:pt>
                <c:pt idx="8">
                  <c:v>0.94914211585014996</c:v>
                </c:pt>
                <c:pt idx="9">
                  <c:v>0.95002993205247899</c:v>
                </c:pt>
              </c:numCache>
            </c:numRef>
          </c:val>
          <c:extLst>
            <c:ext xmlns:c16="http://schemas.microsoft.com/office/drawing/2014/chart" uri="{C3380CC4-5D6E-409C-BE32-E72D297353CC}">
              <c16:uniqueId val="{0000002B-6028-4746-B9BA-897FD6F0022E}"/>
            </c:ext>
          </c:extLst>
        </c:ser>
        <c:ser>
          <c:idx val="4"/>
          <c:order val="4"/>
          <c:tx>
            <c:strRef>
              <c:f>'[新建 Microsoft Excel 工作表.xlsx]Sheet1'!$F$1</c:f>
              <c:strCache>
                <c:ptCount val="1"/>
                <c:pt idx="0">
                  <c:v>0.0005</c:v>
                </c:pt>
              </c:strCache>
            </c:strRef>
          </c:tx>
          <c:spPr>
            <a:solidFill>
              <a:schemeClr val="accent5"/>
            </a:solidFill>
            <a:ln>
              <a:noFill/>
            </a:ln>
            <a:effectLst/>
          </c:spPr>
          <c:invertIfNegative val="0"/>
          <c:dLbls>
            <c:dLbl>
              <c:idx val="0"/>
              <c:tx>
                <c:rich>
                  <a:bodyPr/>
                  <a:lstStyle/>
                  <a:p>
                    <a:fld id="{6C555A4D-C5E9-439B-B786-CC87E137FFAE}" type="SERIESNAME">
                      <a:rPr lang="en-US" altLang="zh-CN"/>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2C-6028-4746-B9BA-897FD6F0022E}"/>
                </c:ext>
              </c:extLst>
            </c:dLbl>
            <c:dLbl>
              <c:idx val="1"/>
              <c:tx>
                <c:rich>
                  <a:bodyPr/>
                  <a:lstStyle/>
                  <a:p>
                    <a:fld id="{A1874418-E950-4E55-AFCC-45C45AEF6680}" type="SERIESNAME">
                      <a:rPr lang="en-US" altLang="zh-CN"/>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2D-6028-4746-B9BA-897FD6F0022E}"/>
                </c:ext>
              </c:extLst>
            </c:dLbl>
            <c:dLbl>
              <c:idx val="2"/>
              <c:tx>
                <c:rich>
                  <a:bodyPr/>
                  <a:lstStyle/>
                  <a:p>
                    <a:fld id="{36695174-A465-480E-87B8-FEC9D42ADAC1}" type="SERIESNAME">
                      <a:rPr lang="en-US" altLang="zh-CN"/>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2E-6028-4746-B9BA-897FD6F0022E}"/>
                </c:ext>
              </c:extLst>
            </c:dLbl>
            <c:dLbl>
              <c:idx val="3"/>
              <c:tx>
                <c:rich>
                  <a:bodyPr/>
                  <a:lstStyle/>
                  <a:p>
                    <a:fld id="{E2F3B360-8DDB-4643-9D86-6D693C32AC6F}" type="SERIESNAME">
                      <a:rPr lang="en-US" altLang="zh-CN"/>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2F-6028-4746-B9BA-897FD6F0022E}"/>
                </c:ext>
              </c:extLst>
            </c:dLbl>
            <c:dLbl>
              <c:idx val="4"/>
              <c:tx>
                <c:rich>
                  <a:bodyPr/>
                  <a:lstStyle/>
                  <a:p>
                    <a:fld id="{580B2ADC-4CC7-440A-978C-1D5E50288231}" type="SERIESNAME">
                      <a:rPr lang="en-US" altLang="zh-CN"/>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30-6028-4746-B9BA-897FD6F0022E}"/>
                </c:ext>
              </c:extLst>
            </c:dLbl>
            <c:dLbl>
              <c:idx val="5"/>
              <c:tx>
                <c:rich>
                  <a:bodyPr/>
                  <a:lstStyle/>
                  <a:p>
                    <a:fld id="{34E72B2A-D995-4369-9FBC-B1E3193D6902}" type="SERIESNAME">
                      <a:rPr lang="en-US" altLang="zh-CN"/>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31-6028-4746-B9BA-897FD6F0022E}"/>
                </c:ext>
              </c:extLst>
            </c:dLbl>
            <c:dLbl>
              <c:idx val="6"/>
              <c:tx>
                <c:rich>
                  <a:bodyPr/>
                  <a:lstStyle/>
                  <a:p>
                    <a:fld id="{0D767AB8-5BC0-4F67-8A86-0445C592051E}" type="SERIESNAME">
                      <a:rPr lang="en-US" altLang="zh-CN"/>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32-6028-4746-B9BA-897FD6F0022E}"/>
                </c:ext>
              </c:extLst>
            </c:dLbl>
            <c:dLbl>
              <c:idx val="7"/>
              <c:tx>
                <c:rich>
                  <a:bodyPr/>
                  <a:lstStyle/>
                  <a:p>
                    <a:fld id="{19FE95FC-B405-400C-825A-59EA4E9650E3}" type="SERIESNAME">
                      <a:rPr lang="en-US" altLang="zh-CN"/>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33-6028-4746-B9BA-897FD6F0022E}"/>
                </c:ext>
              </c:extLst>
            </c:dLbl>
            <c:dLbl>
              <c:idx val="8"/>
              <c:tx>
                <c:rich>
                  <a:bodyPr/>
                  <a:lstStyle/>
                  <a:p>
                    <a:fld id="{57C9276C-D3C0-4A71-A83E-3A8CF2BD5979}" type="SERIESNAME">
                      <a:rPr lang="en-US" altLang="zh-CN"/>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34-6028-4746-B9BA-897FD6F0022E}"/>
                </c:ext>
              </c:extLst>
            </c:dLbl>
            <c:dLbl>
              <c:idx val="9"/>
              <c:tx>
                <c:rich>
                  <a:bodyPr/>
                  <a:lstStyle/>
                  <a:p>
                    <a:fld id="{6D499DA0-73F2-45F7-8B08-0600F205B755}" type="SERIESNAME">
                      <a:rPr lang="en-US" altLang="zh-CN"/>
                      <a:pPr/>
                      <a:t>[系列名称]</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35-6028-4746-B9BA-897FD6F0022E}"/>
                </c:ext>
              </c:extLst>
            </c:dLbl>
            <c:spPr>
              <a:noFill/>
              <a:ln>
                <a:noFill/>
              </a:ln>
              <a:effectLst/>
            </c:spPr>
            <c:txPr>
              <a:bodyPr vert="eaVert"/>
              <a:lstStyle/>
              <a:p>
                <a:pPr>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'[新建 Microsoft Excel 工作表.xlsx]Sheet1'!$A$2:$A$11</c:f>
              <c:numCache>
                <c:formatCode>General</c:formatCode>
                <c:ptCount val="10"/>
                <c:pt idx="0">
                  <c:v>600</c:v>
                </c:pt>
                <c:pt idx="1">
                  <c:v>1200</c:v>
                </c:pt>
                <c:pt idx="2">
                  <c:v>1800</c:v>
                </c:pt>
                <c:pt idx="3">
                  <c:v>2400</c:v>
                </c:pt>
                <c:pt idx="4">
                  <c:v>3000</c:v>
                </c:pt>
                <c:pt idx="5">
                  <c:v>3600</c:v>
                </c:pt>
                <c:pt idx="6">
                  <c:v>4200</c:v>
                </c:pt>
                <c:pt idx="7">
                  <c:v>4800</c:v>
                </c:pt>
                <c:pt idx="8">
                  <c:v>5400</c:v>
                </c:pt>
                <c:pt idx="9">
                  <c:v>6000</c:v>
                </c:pt>
              </c:numCache>
            </c:numRef>
          </c:cat>
          <c:val>
            <c:numRef>
              <c:f>'[新建 Microsoft Excel 工作表.xlsx]Sheet1'!$F$2:$F$11</c:f>
              <c:numCache>
                <c:formatCode>General</c:formatCode>
                <c:ptCount val="10"/>
                <c:pt idx="0">
                  <c:v>0.72044323087518203</c:v>
                </c:pt>
                <c:pt idx="1">
                  <c:v>0.83776592954265505</c:v>
                </c:pt>
                <c:pt idx="2">
                  <c:v>0.88384128700461495</c:v>
                </c:pt>
                <c:pt idx="3">
                  <c:v>0.90604058590200098</c:v>
                </c:pt>
                <c:pt idx="4">
                  <c:v>0.91743280581706399</c:v>
                </c:pt>
                <c:pt idx="5">
                  <c:v>0.925776975589924</c:v>
                </c:pt>
                <c:pt idx="6">
                  <c:v>0.93204191342212095</c:v>
                </c:pt>
                <c:pt idx="7">
                  <c:v>0.93986572060826801</c:v>
                </c:pt>
                <c:pt idx="8">
                  <c:v>0.94425195133566098</c:v>
                </c:pt>
                <c:pt idx="9">
                  <c:v>0.94781809771495296</c:v>
                </c:pt>
              </c:numCache>
            </c:numRef>
          </c:val>
          <c:extLst>
            <c:ext xmlns:c16="http://schemas.microsoft.com/office/drawing/2014/chart" uri="{C3380CC4-5D6E-409C-BE32-E72D297353CC}">
              <c16:uniqueId val="{00000036-6028-4746-B9BA-897FD6F0022E}"/>
            </c:ext>
          </c:extLst>
        </c:ser>
        <c:dLbls>
          <c:showLegendKey val="0"/>
          <c:showVal val="0"/>
          <c:showCatName val="0"/>
          <c:showSerName val="0"/>
          <c:showPercent val="0"/>
          <c:showBubbleSize val="0"/>
        </c:dLbls>
        <c:gapWidth val="219"/>
        <c:overlap val="-27"/>
        <c:axId val="1069039168"/>
        <c:axId val="1071923936"/>
      </c:barChart>
      <c:catAx>
        <c:axId val="1069039168"/>
        <c:scaling>
          <c:orientation val="minMax"/>
        </c:scaling>
        <c:delete val="0"/>
        <c:axPos val="b"/>
        <c:title>
          <c:tx>
            <c:rich>
              <a:bodyPr rot="0" vert="horz"/>
              <a:lstStyle/>
              <a:p>
                <a:pPr>
                  <a:defRPr/>
                </a:pPr>
                <a:r>
                  <a:rPr lang="en-US"/>
                  <a:t>training data</a:t>
                </a:r>
                <a:endParaRPr lang="zh-CN"/>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1071923936"/>
        <c:crosses val="autoZero"/>
        <c:auto val="1"/>
        <c:lblAlgn val="ctr"/>
        <c:lblOffset val="100"/>
        <c:noMultiLvlLbl val="0"/>
      </c:catAx>
      <c:valAx>
        <c:axId val="1071923936"/>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en-US"/>
                  <a:t>MAP</a:t>
                </a:r>
                <a:endParaRPr lang="zh-CN"/>
              </a:p>
            </c:rich>
          </c:tx>
          <c:overlay val="0"/>
          <c:spPr>
            <a:noFill/>
            <a:ln>
              <a:noFill/>
            </a:ln>
            <a:effectLst/>
          </c:spPr>
        </c:title>
        <c:numFmt formatCode="General" sourceLinked="1"/>
        <c:majorTickMark val="none"/>
        <c:minorTickMark val="none"/>
        <c:tickLblPos val="nextTo"/>
        <c:spPr>
          <a:noFill/>
          <a:ln>
            <a:noFill/>
          </a:ln>
          <a:effectLst/>
        </c:spPr>
        <c:txPr>
          <a:bodyPr rot="-60000000" vert="horz"/>
          <a:lstStyle/>
          <a:p>
            <a:pPr>
              <a:defRPr/>
            </a:pPr>
            <a:endParaRPr lang="zh-CN"/>
          </a:p>
        </c:txPr>
        <c:crossAx val="1069039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b="1"/>
      </a:pPr>
      <a:endParaRPr lang="zh-CN"/>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2E992BF-9BD2-4667-B6E8-A295516F61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3954775-F00E-48FF-BE16-2BE8A09678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E7114C3-BCC2-436A-9E62-C4FE75DC835E}" type="datetimeFigureOut">
              <a:rPr lang="zh-CN" altLang="en-US" smtClean="0"/>
              <a:t>2019/6/13</a:t>
            </a:fld>
            <a:endParaRPr lang="zh-CN" altLang="en-US"/>
          </a:p>
        </p:txBody>
      </p:sp>
      <p:sp>
        <p:nvSpPr>
          <p:cNvPr id="4" name="页脚占位符 3">
            <a:extLst>
              <a:ext uri="{FF2B5EF4-FFF2-40B4-BE49-F238E27FC236}">
                <a16:creationId xmlns:a16="http://schemas.microsoft.com/office/drawing/2014/main" id="{20C563DB-434F-4BC4-BA42-CE7D5D42D7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362E16D-3734-44C9-88C7-12FD274584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30D422-304C-45F1-9DCF-27F9CC23B075}" type="slidenum">
              <a:rPr lang="zh-CN" altLang="en-US" smtClean="0"/>
              <a:t>‹#›</a:t>
            </a:fld>
            <a:endParaRPr lang="zh-CN" altLang="en-US"/>
          </a:p>
        </p:txBody>
      </p:sp>
    </p:spTree>
    <p:extLst>
      <p:ext uri="{BB962C8B-B14F-4D97-AF65-F5344CB8AC3E}">
        <p14:creationId xmlns:p14="http://schemas.microsoft.com/office/powerpoint/2010/main" val="30869265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955B11-6ED8-4281-8236-A595E06A9386}" type="datetimeFigureOut">
              <a:rPr lang="zh-CN" altLang="en-US" smtClean="0"/>
              <a:t>2019/6/13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3A6290-7298-490E-9139-590F79EAE010}" type="slidenum">
              <a:rPr lang="zh-CN" altLang="en-US" smtClean="0"/>
              <a:t>‹#›</a:t>
            </a:fld>
            <a:endParaRPr lang="zh-CN" altLang="en-US"/>
          </a:p>
        </p:txBody>
      </p:sp>
    </p:spTree>
    <p:extLst>
      <p:ext uri="{BB962C8B-B14F-4D97-AF65-F5344CB8AC3E}">
        <p14:creationId xmlns:p14="http://schemas.microsoft.com/office/powerpoint/2010/main" val="1114206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3A6290-7298-490E-9139-590F79EAE010}" type="slidenum">
              <a:rPr lang="zh-CN" altLang="en-US" smtClean="0"/>
              <a:t>1</a:t>
            </a:fld>
            <a:endParaRPr lang="zh-CN" altLang="en-US"/>
          </a:p>
        </p:txBody>
      </p:sp>
    </p:spTree>
    <p:extLst>
      <p:ext uri="{BB962C8B-B14F-4D97-AF65-F5344CB8AC3E}">
        <p14:creationId xmlns:p14="http://schemas.microsoft.com/office/powerpoint/2010/main" val="1705246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在误差逆向传播过程中，无疑会调整很多不必要的参数，也会增加过拟合的几率，采取调节过程中只激活部分神经元的方式，即增加</a:t>
            </a:r>
            <a:r>
              <a:rPr lang="x-none" altLang="zh-CN" sz="1200" kern="1200" dirty="0">
                <a:solidFill>
                  <a:schemeClr val="tx1"/>
                </a:solidFill>
                <a:effectLst/>
                <a:latin typeface="+mn-lt"/>
                <a:ea typeface="+mn-ea"/>
                <a:cs typeface="+mn-cs"/>
              </a:rPr>
              <a:t>Dropout</a:t>
            </a:r>
            <a:r>
              <a:rPr lang="zh-CN" altLang="zh-CN" sz="1200" kern="1200" dirty="0">
                <a:solidFill>
                  <a:schemeClr val="tx1"/>
                </a:solidFill>
                <a:effectLst/>
                <a:latin typeface="+mn-lt"/>
                <a:ea typeface="+mn-ea"/>
                <a:cs typeface="+mn-cs"/>
              </a:rPr>
              <a:t>层，会使被激活神经元的参数获得更大幅度的调整，也能有效避免过拟合的产生。保持卷积神经网络基本参数设置不变，只改变全连接层的激活率，激活率设置为</a:t>
            </a:r>
            <a:r>
              <a:rPr lang="x-none"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a:t>
            </a:r>
            <a:r>
              <a:rPr lang="x-none" altLang="zh-CN" sz="1200" kern="1200" dirty="0">
                <a:solidFill>
                  <a:schemeClr val="tx1"/>
                </a:solidFill>
                <a:effectLst/>
                <a:latin typeface="+mn-lt"/>
                <a:ea typeface="+mn-ea"/>
                <a:cs typeface="+mn-cs"/>
              </a:rPr>
              <a:t>50%</a:t>
            </a:r>
            <a:r>
              <a:rPr lang="zh-CN" altLang="zh-CN" sz="1200" kern="1200" dirty="0">
                <a:solidFill>
                  <a:schemeClr val="tx1"/>
                </a:solidFill>
                <a:effectLst/>
                <a:latin typeface="+mn-lt"/>
                <a:ea typeface="+mn-ea"/>
                <a:cs typeface="+mn-cs"/>
              </a:rPr>
              <a:t>、</a:t>
            </a:r>
            <a:r>
              <a:rPr lang="x-none" altLang="zh-CN" sz="1200" kern="1200" dirty="0">
                <a:solidFill>
                  <a:schemeClr val="tx1"/>
                </a:solidFill>
                <a:effectLst/>
                <a:latin typeface="+mn-lt"/>
                <a:ea typeface="+mn-ea"/>
                <a:cs typeface="+mn-cs"/>
              </a:rPr>
              <a:t>70%</a:t>
            </a:r>
            <a:r>
              <a:rPr lang="zh-CN" altLang="zh-CN" sz="1200" kern="1200" dirty="0">
                <a:solidFill>
                  <a:schemeClr val="tx1"/>
                </a:solidFill>
                <a:effectLst/>
                <a:latin typeface="+mn-lt"/>
                <a:ea typeface="+mn-ea"/>
                <a:cs typeface="+mn-cs"/>
              </a:rPr>
              <a:t>、</a:t>
            </a:r>
            <a:r>
              <a:rPr lang="x-none" altLang="zh-CN" sz="1200" kern="1200" dirty="0">
                <a:solidFill>
                  <a:schemeClr val="tx1"/>
                </a:solidFill>
                <a:effectLst/>
                <a:latin typeface="+mn-lt"/>
                <a:ea typeface="+mn-ea"/>
                <a:cs typeface="+mn-cs"/>
              </a:rPr>
              <a:t>80%</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b="1" kern="1200" dirty="0">
                <a:solidFill>
                  <a:schemeClr val="tx1"/>
                </a:solidFill>
                <a:effectLst/>
                <a:latin typeface="+mn-lt"/>
                <a:ea typeface="+mn-ea"/>
                <a:cs typeface="+mn-cs"/>
              </a:rPr>
              <a:t>结论：</a:t>
            </a:r>
            <a:r>
              <a:rPr lang="zh-CN" altLang="zh-CN" sz="1200" kern="1200" dirty="0">
                <a:solidFill>
                  <a:schemeClr val="tx1"/>
                </a:solidFill>
                <a:effectLst/>
                <a:latin typeface="+mn-lt"/>
                <a:ea typeface="+mn-ea"/>
                <a:cs typeface="+mn-cs"/>
              </a:rPr>
              <a:t>在训练数据量较大时，各个模型参数都能获得较好的调整，这样训练激活率的影响效果就很小了。因此，从图中可以看出，将全连接层神经元激活率设置在</a:t>
            </a:r>
            <a:r>
              <a:rPr lang="x-none" altLang="zh-CN" sz="1200" kern="1200" dirty="0">
                <a:solidFill>
                  <a:schemeClr val="tx1"/>
                </a:solidFill>
                <a:effectLst/>
                <a:latin typeface="+mn-lt"/>
                <a:ea typeface="+mn-ea"/>
                <a:cs typeface="+mn-cs"/>
              </a:rPr>
              <a:t>70%</a:t>
            </a:r>
            <a:r>
              <a:rPr lang="zh-CN" altLang="zh-CN" sz="1200" kern="1200" dirty="0">
                <a:solidFill>
                  <a:schemeClr val="tx1"/>
                </a:solidFill>
                <a:effectLst/>
                <a:latin typeface="+mn-lt"/>
                <a:ea typeface="+mn-ea"/>
                <a:cs typeface="+mn-cs"/>
              </a:rPr>
              <a:t>时，可以有效地防止过拟合，获得更好的标签效果。但当激活率低于</a:t>
            </a:r>
            <a:r>
              <a:rPr lang="x-none" altLang="zh-CN" sz="1200" kern="1200" dirty="0">
                <a:solidFill>
                  <a:schemeClr val="tx1"/>
                </a:solidFill>
                <a:effectLst/>
                <a:latin typeface="+mn-lt"/>
                <a:ea typeface="+mn-ea"/>
                <a:cs typeface="+mn-cs"/>
              </a:rPr>
              <a:t>50%</a:t>
            </a:r>
            <a:r>
              <a:rPr lang="zh-CN" altLang="zh-CN" sz="1200" kern="1200" dirty="0">
                <a:solidFill>
                  <a:schemeClr val="tx1"/>
                </a:solidFill>
                <a:effectLst/>
                <a:latin typeface="+mn-lt"/>
                <a:ea typeface="+mn-ea"/>
                <a:cs typeface="+mn-cs"/>
              </a:rPr>
              <a:t>时，由于调整的参数可能大部分是无关参数，所以会导致网络性能变差。由此可见，有效地减少全连接层之间不必要的连接，是改善卷积神经网络性能的有效途径。</a:t>
            </a:r>
            <a:endParaRPr lang="zh-CN" altLang="en-US" b="1" dirty="0"/>
          </a:p>
        </p:txBody>
      </p:sp>
      <p:sp>
        <p:nvSpPr>
          <p:cNvPr id="4" name="灯片编号占位符 3"/>
          <p:cNvSpPr>
            <a:spLocks noGrp="1"/>
          </p:cNvSpPr>
          <p:nvPr>
            <p:ph type="sldNum" sz="quarter" idx="5"/>
          </p:nvPr>
        </p:nvSpPr>
        <p:spPr/>
        <p:txBody>
          <a:bodyPr/>
          <a:lstStyle/>
          <a:p>
            <a:fld id="{E63A6290-7298-490E-9139-590F79EAE010}" type="slidenum">
              <a:rPr lang="zh-CN" altLang="en-US" smtClean="0"/>
              <a:t>22</a:t>
            </a:fld>
            <a:endParaRPr lang="zh-CN" altLang="en-US"/>
          </a:p>
        </p:txBody>
      </p:sp>
    </p:spTree>
    <p:extLst>
      <p:ext uri="{BB962C8B-B14F-4D97-AF65-F5344CB8AC3E}">
        <p14:creationId xmlns:p14="http://schemas.microsoft.com/office/powerpoint/2010/main" val="3534990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全连接层是结构与</a:t>
            </a:r>
            <a:r>
              <a:rPr lang="x-none" altLang="zh-CN" sz="1200" kern="1200" dirty="0">
                <a:solidFill>
                  <a:schemeClr val="tx1"/>
                </a:solidFill>
                <a:effectLst/>
                <a:latin typeface="+mn-lt"/>
                <a:ea typeface="+mn-ea"/>
                <a:cs typeface="+mn-cs"/>
              </a:rPr>
              <a:t>BP </a:t>
            </a:r>
            <a:r>
              <a:rPr lang="zh-CN" altLang="zh-CN" sz="1200" kern="1200" dirty="0">
                <a:solidFill>
                  <a:schemeClr val="tx1"/>
                </a:solidFill>
                <a:effectLst/>
                <a:latin typeface="+mn-lt"/>
                <a:ea typeface="+mn-ea"/>
                <a:cs typeface="+mn-cs"/>
              </a:rPr>
              <a:t>网络完全一致的部分，但卷积操作使得全连接层数入的图片特征信息量更多更复杂，因此简单的</a:t>
            </a:r>
            <a:r>
              <a:rPr lang="x-none" altLang="zh-CN" sz="1200" kern="1200" dirty="0">
                <a:solidFill>
                  <a:schemeClr val="tx1"/>
                </a:solidFill>
                <a:effectLst/>
                <a:latin typeface="+mn-lt"/>
                <a:ea typeface="+mn-ea"/>
                <a:cs typeface="+mn-cs"/>
              </a:rPr>
              <a:t>BP</a:t>
            </a:r>
            <a:r>
              <a:rPr lang="zh-CN" altLang="zh-CN" sz="1200" kern="1200" dirty="0">
                <a:solidFill>
                  <a:schemeClr val="tx1"/>
                </a:solidFill>
                <a:effectLst/>
                <a:latin typeface="+mn-lt"/>
                <a:ea typeface="+mn-ea"/>
                <a:cs typeface="+mn-cs"/>
              </a:rPr>
              <a:t>网络结构无法满足要求。保持卷积神经网络基本参数设置不变，只改变全连接的层数，这是比较困难的，因为无法确定每层神经元的数目，采每层神经元数目</a:t>
            </a:r>
            <a:r>
              <a:rPr lang="x-none" altLang="zh-CN" sz="1200" kern="1200" dirty="0">
                <a:solidFill>
                  <a:schemeClr val="tx1"/>
                </a:solidFill>
                <a:effectLst/>
                <a:latin typeface="+mn-lt"/>
                <a:ea typeface="+mn-ea"/>
                <a:cs typeface="+mn-cs"/>
              </a:rPr>
              <a:t>5-10</a:t>
            </a:r>
            <a:r>
              <a:rPr lang="zh-CN" altLang="zh-CN" sz="1200" kern="1200" dirty="0">
                <a:solidFill>
                  <a:schemeClr val="tx1"/>
                </a:solidFill>
                <a:effectLst/>
                <a:latin typeface="+mn-lt"/>
                <a:ea typeface="+mn-ea"/>
                <a:cs typeface="+mn-cs"/>
              </a:rPr>
              <a:t>倍递减的原则，即</a:t>
            </a:r>
            <a:r>
              <a:rPr lang="x-none"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层全连接时，隐层</a:t>
            </a:r>
            <a:r>
              <a:rPr lang="x-none" altLang="zh-CN" sz="1200" kern="1200" dirty="0">
                <a:solidFill>
                  <a:schemeClr val="tx1"/>
                </a:solidFill>
                <a:effectLst/>
                <a:latin typeface="+mn-lt"/>
                <a:ea typeface="+mn-ea"/>
                <a:cs typeface="+mn-cs"/>
              </a:rPr>
              <a:t>1000</a:t>
            </a:r>
            <a:r>
              <a:rPr lang="zh-CN" altLang="zh-CN" sz="1200" kern="1200" dirty="0">
                <a:solidFill>
                  <a:schemeClr val="tx1"/>
                </a:solidFill>
                <a:effectLst/>
                <a:latin typeface="+mn-lt"/>
                <a:ea typeface="+mn-ea"/>
                <a:cs typeface="+mn-cs"/>
              </a:rPr>
              <a:t>神经元；</a:t>
            </a:r>
            <a:r>
              <a:rPr lang="x-none"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层全连接时，第一个隐层</a:t>
            </a:r>
            <a:r>
              <a:rPr lang="x-none" altLang="zh-CN" sz="1200" kern="1200" dirty="0">
                <a:solidFill>
                  <a:schemeClr val="tx1"/>
                </a:solidFill>
                <a:effectLst/>
                <a:latin typeface="+mn-lt"/>
                <a:ea typeface="+mn-ea"/>
                <a:cs typeface="+mn-cs"/>
              </a:rPr>
              <a:t>1000</a:t>
            </a:r>
            <a:r>
              <a:rPr lang="zh-CN" altLang="zh-CN" sz="1200" kern="1200" dirty="0">
                <a:solidFill>
                  <a:schemeClr val="tx1"/>
                </a:solidFill>
                <a:effectLst/>
                <a:latin typeface="+mn-lt"/>
                <a:ea typeface="+mn-ea"/>
                <a:cs typeface="+mn-cs"/>
              </a:rPr>
              <a:t>神经元，第二个隐层</a:t>
            </a:r>
            <a:r>
              <a:rPr lang="x-none"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神经元；四层全连接时，第一个隐层</a:t>
            </a:r>
            <a:r>
              <a:rPr lang="x-none" altLang="zh-CN" sz="1200" kern="1200" dirty="0">
                <a:solidFill>
                  <a:schemeClr val="tx1"/>
                </a:solidFill>
                <a:effectLst/>
                <a:latin typeface="+mn-lt"/>
                <a:ea typeface="+mn-ea"/>
                <a:cs typeface="+mn-cs"/>
              </a:rPr>
              <a:t>1000</a:t>
            </a:r>
            <a:r>
              <a:rPr lang="zh-CN" altLang="zh-CN" sz="1200" kern="1200" dirty="0">
                <a:solidFill>
                  <a:schemeClr val="tx1"/>
                </a:solidFill>
                <a:effectLst/>
                <a:latin typeface="+mn-lt"/>
                <a:ea typeface="+mn-ea"/>
                <a:cs typeface="+mn-cs"/>
              </a:rPr>
              <a:t>神经元，第二个隐层</a:t>
            </a:r>
            <a:r>
              <a:rPr lang="x-none"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神经元，第三个隐层</a:t>
            </a:r>
            <a:r>
              <a:rPr lang="x-none"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神经元。减小全连接层因为层数增多而使参数数目过多导致过拟合。</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这与单纯的</a:t>
            </a:r>
            <a:r>
              <a:rPr lang="en-US" altLang="zh-CN" sz="1200" kern="1200" dirty="0">
                <a:solidFill>
                  <a:schemeClr val="tx1"/>
                </a:solidFill>
                <a:effectLst/>
                <a:latin typeface="+mn-lt"/>
                <a:ea typeface="+mn-ea"/>
                <a:cs typeface="+mn-cs"/>
              </a:rPr>
              <a:t>BP</a:t>
            </a:r>
            <a:r>
              <a:rPr lang="zh-CN" altLang="en-US" sz="1200" kern="1200" dirty="0">
                <a:solidFill>
                  <a:schemeClr val="tx1"/>
                </a:solidFill>
                <a:effectLst/>
                <a:latin typeface="+mn-lt"/>
                <a:ea typeface="+mn-ea"/>
                <a:cs typeface="+mn-cs"/>
              </a:rPr>
              <a:t>网络不同，随着隐层层数增加，反而会获得不好的效果。</a:t>
            </a:r>
            <a:endParaRPr lang="zh-CN" altLang="en-US" dirty="0"/>
          </a:p>
        </p:txBody>
      </p:sp>
      <p:sp>
        <p:nvSpPr>
          <p:cNvPr id="4" name="灯片编号占位符 3"/>
          <p:cNvSpPr>
            <a:spLocks noGrp="1"/>
          </p:cNvSpPr>
          <p:nvPr>
            <p:ph type="sldNum" sz="quarter" idx="5"/>
          </p:nvPr>
        </p:nvSpPr>
        <p:spPr/>
        <p:txBody>
          <a:bodyPr/>
          <a:lstStyle/>
          <a:p>
            <a:fld id="{E63A6290-7298-490E-9139-590F79EAE010}" type="slidenum">
              <a:rPr lang="zh-CN" altLang="en-US" smtClean="0"/>
              <a:t>23</a:t>
            </a:fld>
            <a:endParaRPr lang="zh-CN" altLang="en-US"/>
          </a:p>
        </p:txBody>
      </p:sp>
    </p:spTree>
    <p:extLst>
      <p:ext uri="{BB962C8B-B14F-4D97-AF65-F5344CB8AC3E}">
        <p14:creationId xmlns:p14="http://schemas.microsoft.com/office/powerpoint/2010/main" val="2191874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卷积操作是卷积神经网络中获取深层次特征的操作，当卷积深度增加时，提取到的特征深度也会增加，因此理论上来说增加卷积层数会获得更好的标签效果，但是增加卷积层深度也会增加参数的量</a:t>
            </a:r>
            <a:endParaRPr lang="en-US" altLang="zh-CN" sz="1200" kern="1200" dirty="0">
              <a:solidFill>
                <a:schemeClr val="tx1"/>
              </a:solidFill>
              <a:effectLst/>
              <a:latin typeface="+mn-lt"/>
              <a:ea typeface="+mn-ea"/>
              <a:cs typeface="+mn-cs"/>
            </a:endParaRPr>
          </a:p>
          <a:p>
            <a:endParaRPr lang="en-US" altLang="zh-CN" sz="1200" b="1" kern="1200" dirty="0">
              <a:solidFill>
                <a:schemeClr val="tx1"/>
              </a:solidFill>
              <a:effectLst/>
              <a:latin typeface="+mn-lt"/>
              <a:ea typeface="+mn-ea"/>
              <a:cs typeface="+mn-cs"/>
            </a:endParaRPr>
          </a:p>
          <a:p>
            <a:r>
              <a:rPr lang="zh-CN" altLang="en-US" sz="1200" b="1" kern="1200" dirty="0">
                <a:solidFill>
                  <a:schemeClr val="tx1"/>
                </a:solidFill>
                <a:effectLst/>
                <a:latin typeface="+mn-lt"/>
                <a:ea typeface="+mn-ea"/>
                <a:cs typeface="+mn-cs"/>
              </a:rPr>
              <a:t>结论：</a:t>
            </a:r>
            <a:r>
              <a:rPr lang="zh-CN" altLang="zh-CN" sz="1200" kern="1200" dirty="0">
                <a:solidFill>
                  <a:schemeClr val="tx1"/>
                </a:solidFill>
                <a:effectLst/>
                <a:latin typeface="+mn-lt"/>
                <a:ea typeface="+mn-ea"/>
                <a:cs typeface="+mn-cs"/>
              </a:rPr>
              <a:t>卷积层的层数决定了提取图像信息的量，当卷积层层数越多时，提取的数据量也越多，最后能达到的标签效果也更好。分析图，在训练数据量少时，由于增加卷积层会使提取的信息量更多，也会增加模型的参数，这样使得参数调整达不到更理想的效果，但当图像复杂，训练数据量多时，应增加卷积层数来提取更多的有效信息，获得更好的标签效果。</a:t>
            </a:r>
            <a:endParaRPr lang="zh-CN" altLang="en-US" dirty="0"/>
          </a:p>
        </p:txBody>
      </p:sp>
      <p:sp>
        <p:nvSpPr>
          <p:cNvPr id="4" name="灯片编号占位符 3"/>
          <p:cNvSpPr>
            <a:spLocks noGrp="1"/>
          </p:cNvSpPr>
          <p:nvPr>
            <p:ph type="sldNum" sz="quarter" idx="5"/>
          </p:nvPr>
        </p:nvSpPr>
        <p:spPr/>
        <p:txBody>
          <a:bodyPr/>
          <a:lstStyle/>
          <a:p>
            <a:fld id="{E63A6290-7298-490E-9139-590F79EAE010}" type="slidenum">
              <a:rPr lang="zh-CN" altLang="en-US" smtClean="0"/>
              <a:t>24</a:t>
            </a:fld>
            <a:endParaRPr lang="zh-CN" altLang="en-US"/>
          </a:p>
        </p:txBody>
      </p:sp>
    </p:spTree>
    <p:extLst>
      <p:ext uri="{BB962C8B-B14F-4D97-AF65-F5344CB8AC3E}">
        <p14:creationId xmlns:p14="http://schemas.microsoft.com/office/powerpoint/2010/main" val="4195655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effectLst/>
                <a:latin typeface="+mn-lt"/>
                <a:ea typeface="+mn-ea"/>
                <a:cs typeface="+mn-cs"/>
              </a:rPr>
              <a:t>结论：</a:t>
            </a:r>
            <a:r>
              <a:rPr lang="zh-CN" altLang="zh-CN" sz="1200" kern="1200" dirty="0">
                <a:solidFill>
                  <a:schemeClr val="tx1"/>
                </a:solidFill>
                <a:effectLst/>
                <a:latin typeface="+mn-lt"/>
                <a:ea typeface="+mn-ea"/>
                <a:cs typeface="+mn-cs"/>
              </a:rPr>
              <a:t>分析图，模型训练过程中，参数调整目标是使代价函数收敛，以求收敛到代价函数的最小值，当学习率过小时，参数得不到很好的调整，代价函数收敛慢，当学习率过大时，代价函数很难准确的收敛到它最小值周围的一个小范围内，因此，学习率不能过大或者过小。由图中可以看出，当学习率在</a:t>
            </a:r>
            <a:r>
              <a:rPr lang="x-none" altLang="zh-CN" sz="1200" kern="1200" dirty="0">
                <a:solidFill>
                  <a:schemeClr val="tx1"/>
                </a:solidFill>
                <a:effectLst/>
                <a:latin typeface="+mn-lt"/>
                <a:ea typeface="+mn-ea"/>
                <a:cs typeface="+mn-cs"/>
              </a:rPr>
              <a:t>0.001</a:t>
            </a:r>
            <a:r>
              <a:rPr lang="zh-CN" altLang="zh-CN" sz="1200" kern="1200" dirty="0">
                <a:solidFill>
                  <a:schemeClr val="tx1"/>
                </a:solidFill>
                <a:effectLst/>
                <a:latin typeface="+mn-lt"/>
                <a:ea typeface="+mn-ea"/>
                <a:cs typeface="+mn-cs"/>
              </a:rPr>
              <a:t>附近时，对于</a:t>
            </a:r>
            <a:r>
              <a:rPr lang="x-none" altLang="zh-CN" sz="1200" kern="1200" dirty="0">
                <a:solidFill>
                  <a:schemeClr val="tx1"/>
                </a:solidFill>
                <a:effectLst/>
                <a:latin typeface="+mn-lt"/>
                <a:ea typeface="+mn-ea"/>
                <a:cs typeface="+mn-cs"/>
              </a:rPr>
              <a:t>Mnist </a:t>
            </a:r>
            <a:r>
              <a:rPr lang="zh-CN" altLang="zh-CN" sz="1200" kern="1200" dirty="0">
                <a:solidFill>
                  <a:schemeClr val="tx1"/>
                </a:solidFill>
                <a:effectLst/>
                <a:latin typeface="+mn-lt"/>
                <a:ea typeface="+mn-ea"/>
                <a:cs typeface="+mn-cs"/>
              </a:rPr>
              <a:t>数据集，既能保证一定的参数调整速度，又能使代价函数收敛到一个最小值较小的范围内。</a:t>
            </a:r>
            <a:r>
              <a:rPr lang="zh-CN" altLang="en-US" sz="1200" kern="1200" dirty="0">
                <a:solidFill>
                  <a:schemeClr val="tx1"/>
                </a:solidFill>
                <a:effectLst/>
                <a:latin typeface="+mn-lt"/>
                <a:ea typeface="+mn-ea"/>
                <a:cs typeface="+mn-cs"/>
              </a:rPr>
              <a:t>这与单纯的</a:t>
            </a:r>
            <a:r>
              <a:rPr lang="en-US" altLang="zh-CN" sz="1200" kern="1200" dirty="0">
                <a:solidFill>
                  <a:schemeClr val="tx1"/>
                </a:solidFill>
                <a:effectLst/>
                <a:latin typeface="+mn-lt"/>
                <a:ea typeface="+mn-ea"/>
                <a:cs typeface="+mn-cs"/>
              </a:rPr>
              <a:t>BP</a:t>
            </a:r>
            <a:r>
              <a:rPr lang="zh-CN" altLang="en-US" sz="1200" kern="1200" dirty="0">
                <a:solidFill>
                  <a:schemeClr val="tx1"/>
                </a:solidFill>
                <a:effectLst/>
                <a:latin typeface="+mn-lt"/>
                <a:ea typeface="+mn-ea"/>
                <a:cs typeface="+mn-cs"/>
              </a:rPr>
              <a:t>网络效果相同。</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E63A6290-7298-490E-9139-590F79EAE010}" type="slidenum">
              <a:rPr lang="zh-CN" altLang="en-US" smtClean="0"/>
              <a:t>25</a:t>
            </a:fld>
            <a:endParaRPr lang="zh-CN" altLang="en-US"/>
          </a:p>
        </p:txBody>
      </p:sp>
    </p:spTree>
    <p:extLst>
      <p:ext uri="{BB962C8B-B14F-4D97-AF65-F5344CB8AC3E}">
        <p14:creationId xmlns:p14="http://schemas.microsoft.com/office/powerpoint/2010/main" val="2789371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3A6290-7298-490E-9139-590F79EAE010}" type="slidenum">
              <a:rPr lang="zh-CN" altLang="en-US" smtClean="0"/>
              <a:t>29</a:t>
            </a:fld>
            <a:endParaRPr lang="zh-CN" altLang="en-US"/>
          </a:p>
        </p:txBody>
      </p:sp>
    </p:spTree>
    <p:extLst>
      <p:ext uri="{BB962C8B-B14F-4D97-AF65-F5344CB8AC3E}">
        <p14:creationId xmlns:p14="http://schemas.microsoft.com/office/powerpoint/2010/main" val="2460355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3A6290-7298-490E-9139-590F79EAE010}" type="slidenum">
              <a:rPr lang="zh-CN" altLang="en-US" smtClean="0"/>
              <a:t>30</a:t>
            </a:fld>
            <a:endParaRPr lang="zh-CN" altLang="en-US"/>
          </a:p>
        </p:txBody>
      </p:sp>
    </p:spTree>
    <p:extLst>
      <p:ext uri="{BB962C8B-B14F-4D97-AF65-F5344CB8AC3E}">
        <p14:creationId xmlns:p14="http://schemas.microsoft.com/office/powerpoint/2010/main" val="2850472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r>
              <a:rPr lang="en-US" altLang="zh-CN"/>
              <a:t> </a:t>
            </a:r>
            <a:endParaRPr lang="zh-CN" altLang="en-US" dirty="0"/>
          </a:p>
        </p:txBody>
      </p:sp>
      <p:sp>
        <p:nvSpPr>
          <p:cNvPr id="4" name="灯片编号占位符 3"/>
          <p:cNvSpPr>
            <a:spLocks noGrp="1"/>
          </p:cNvSpPr>
          <p:nvPr>
            <p:ph type="sldNum" sz="quarter" idx="5"/>
          </p:nvPr>
        </p:nvSpPr>
        <p:spPr/>
        <p:txBody>
          <a:bodyPr/>
          <a:lstStyle/>
          <a:p>
            <a:fld id="{E63A6290-7298-490E-9139-590F79EAE010}" type="slidenum">
              <a:rPr lang="zh-CN" altLang="en-US" smtClean="0"/>
              <a:t>33</a:t>
            </a:fld>
            <a:endParaRPr lang="zh-CN" altLang="en-US"/>
          </a:p>
        </p:txBody>
      </p:sp>
    </p:spTree>
    <p:extLst>
      <p:ext uri="{BB962C8B-B14F-4D97-AF65-F5344CB8AC3E}">
        <p14:creationId xmlns:p14="http://schemas.microsoft.com/office/powerpoint/2010/main" val="48071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误差逆传播算法是</a:t>
            </a:r>
            <a:r>
              <a:rPr lang="en-US" altLang="zh-CN" dirty="0"/>
              <a:t>BP</a:t>
            </a:r>
            <a:r>
              <a:rPr lang="zh-CN" altLang="en-US" dirty="0"/>
              <a:t>网络最重要的算法，它决定了参数的调整方式。</a:t>
            </a:r>
            <a:r>
              <a:rPr lang="en-US" altLang="zh-CN" dirty="0"/>
              <a:t>BP</a:t>
            </a:r>
            <a:r>
              <a:rPr lang="zh-CN" altLang="en-US" dirty="0"/>
              <a:t>网络的正向传播过程是一个加权求和的过程。</a:t>
            </a:r>
            <a:endParaRPr lang="en-US" altLang="zh-CN" dirty="0"/>
          </a:p>
          <a:p>
            <a:endParaRPr lang="en-US" altLang="zh-CN" dirty="0"/>
          </a:p>
          <a:p>
            <a:r>
              <a:rPr lang="zh-CN" altLang="en-US" b="1" dirty="0"/>
              <a:t>实验设置：使用</a:t>
            </a:r>
            <a:r>
              <a:rPr lang="en-US" altLang="zh-CN" b="1" dirty="0" err="1"/>
              <a:t>Mnist</a:t>
            </a:r>
            <a:r>
              <a:rPr lang="zh-CN" altLang="en-US" b="1" dirty="0"/>
              <a:t>数据集，在进行像素数据处理时，需要将</a:t>
            </a:r>
            <a:r>
              <a:rPr lang="en-US" altLang="zh-CN" b="1" dirty="0"/>
              <a:t>28*28</a:t>
            </a:r>
            <a:r>
              <a:rPr lang="zh-CN" altLang="en-US" b="1" dirty="0"/>
              <a:t>的像素信息转化为一维数组，因此</a:t>
            </a:r>
            <a:r>
              <a:rPr lang="en-US" altLang="zh-CN" b="1" dirty="0"/>
              <a:t>BP</a:t>
            </a:r>
            <a:r>
              <a:rPr lang="zh-CN" altLang="en-US" b="1" dirty="0"/>
              <a:t>神经网络的输入层设置为</a:t>
            </a:r>
            <a:r>
              <a:rPr lang="en-US" altLang="zh-CN" b="1" dirty="0"/>
              <a:t>784</a:t>
            </a:r>
            <a:r>
              <a:rPr lang="zh-CN" altLang="en-US" b="1" dirty="0"/>
              <a:t>个神经元，标签种类共</a:t>
            </a:r>
            <a:r>
              <a:rPr lang="en-US" altLang="zh-CN" b="1" dirty="0"/>
              <a:t>10</a:t>
            </a:r>
            <a:r>
              <a:rPr lang="zh-CN" altLang="en-US" b="1" dirty="0"/>
              <a:t>个，</a:t>
            </a:r>
            <a:r>
              <a:rPr lang="en-US" altLang="zh-CN" b="1" dirty="0"/>
              <a:t>BP</a:t>
            </a:r>
            <a:r>
              <a:rPr lang="zh-CN" altLang="en-US" b="1" dirty="0"/>
              <a:t>网络输出层设置</a:t>
            </a:r>
            <a:r>
              <a:rPr lang="en-US" altLang="zh-CN" b="1" dirty="0"/>
              <a:t>10</a:t>
            </a:r>
            <a:r>
              <a:rPr lang="zh-CN" altLang="en-US" b="1" dirty="0"/>
              <a:t>个神经元，输出最大的神经元对应的标签作为预测标签。最初始的激活函数使用</a:t>
            </a:r>
            <a:r>
              <a:rPr lang="en-US" altLang="zh-CN" b="1" dirty="0" err="1"/>
              <a:t>Relu</a:t>
            </a:r>
            <a:r>
              <a:rPr lang="zh-CN" altLang="en-US" b="1" dirty="0"/>
              <a:t>函数，学习率设置为</a:t>
            </a:r>
            <a:r>
              <a:rPr lang="en-US" altLang="zh-CN" b="1" dirty="0"/>
              <a:t>0.001</a:t>
            </a:r>
            <a:r>
              <a:rPr lang="zh-CN" altLang="en-US" b="1" dirty="0"/>
              <a:t>，隐层设置为</a:t>
            </a:r>
            <a:r>
              <a:rPr lang="en-US" altLang="zh-CN" b="1" dirty="0"/>
              <a:t>1</a:t>
            </a:r>
            <a:r>
              <a:rPr lang="zh-CN" altLang="en-US" b="1" dirty="0"/>
              <a:t>层，包含</a:t>
            </a:r>
            <a:r>
              <a:rPr lang="en-US" altLang="zh-CN" b="1" dirty="0"/>
              <a:t>100</a:t>
            </a:r>
            <a:r>
              <a:rPr lang="zh-CN" altLang="en-US" b="1" dirty="0"/>
              <a:t>个神经元，参数初始化方式为</a:t>
            </a:r>
            <a:r>
              <a:rPr lang="en-US" altLang="zh-CN" b="1" dirty="0"/>
              <a:t>norm</a:t>
            </a:r>
            <a:r>
              <a:rPr lang="zh-CN" altLang="en-US" b="1" dirty="0"/>
              <a:t>法。</a:t>
            </a:r>
          </a:p>
        </p:txBody>
      </p:sp>
      <p:sp>
        <p:nvSpPr>
          <p:cNvPr id="4" name="灯片编号占位符 3"/>
          <p:cNvSpPr>
            <a:spLocks noGrp="1"/>
          </p:cNvSpPr>
          <p:nvPr>
            <p:ph type="sldNum" sz="quarter" idx="5"/>
          </p:nvPr>
        </p:nvSpPr>
        <p:spPr/>
        <p:txBody>
          <a:bodyPr/>
          <a:lstStyle/>
          <a:p>
            <a:fld id="{E63A6290-7298-490E-9139-590F79EAE010}" type="slidenum">
              <a:rPr lang="zh-CN" altLang="en-US" smtClean="0"/>
              <a:t>11</a:t>
            </a:fld>
            <a:endParaRPr lang="zh-CN" altLang="en-US"/>
          </a:p>
        </p:txBody>
      </p:sp>
    </p:spTree>
    <p:extLst>
      <p:ext uri="{BB962C8B-B14F-4D97-AF65-F5344CB8AC3E}">
        <p14:creationId xmlns:p14="http://schemas.microsoft.com/office/powerpoint/2010/main" val="3413626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BP</a:t>
                </a:r>
                <a:r>
                  <a:rPr lang="zh-CN" altLang="zh-CN" sz="1200" kern="1200" dirty="0">
                    <a:solidFill>
                      <a:schemeClr val="tx1"/>
                    </a:solidFill>
                    <a:effectLst/>
                    <a:latin typeface="+mn-lt"/>
                    <a:ea typeface="+mn-ea"/>
                    <a:cs typeface="+mn-cs"/>
                  </a:rPr>
                  <a:t>网络中激活函数的作用在于使网络具有非线性，因此激活函数必须是非线性函数，通过激活函数对输入神经元的数值进行了一个指定的映射，该映射为一一映射，因此不会改变输入与输出的对应关系。以往常用的激活函数是</a:t>
                </a:r>
                <a:r>
                  <a:rPr lang="en-US" altLang="zh-CN" sz="1200" kern="1200" dirty="0">
                    <a:solidFill>
                      <a:schemeClr val="tx1"/>
                    </a:solidFill>
                    <a:effectLst/>
                    <a:latin typeface="+mn-lt"/>
                    <a:ea typeface="+mn-ea"/>
                    <a:cs typeface="+mn-cs"/>
                  </a:rPr>
                  <a:t>Sigmoid</a:t>
                </a:r>
                <a:r>
                  <a:rPr lang="zh-CN" altLang="zh-CN" sz="1200" kern="1200" dirty="0">
                    <a:solidFill>
                      <a:schemeClr val="tx1"/>
                    </a:solidFill>
                    <a:effectLst/>
                    <a:latin typeface="+mn-lt"/>
                    <a:ea typeface="+mn-ea"/>
                    <a:cs typeface="+mn-cs"/>
                  </a:rPr>
                  <a:t>函数（</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𝑓</m:t>
                    </m:r>
                    <m:d>
                      <m:dPr>
                        <m:ctrlPr>
                          <a:rPr lang="zh-CN" altLang="zh-CN" sz="1200" i="1" kern="1200">
                            <a:solidFill>
                              <a:schemeClr val="tx1"/>
                            </a:solidFill>
                            <a:effectLst/>
                            <a:latin typeface="Cambria Math" panose="02040503050406030204" pitchFamily="18" charset="0"/>
                            <a:ea typeface="+mn-ea"/>
                            <a:cs typeface="+mn-cs"/>
                          </a:rPr>
                        </m:ctrlPr>
                      </m:dPr>
                      <m:e>
                        <m:r>
                          <m:rPr>
                            <m:sty m:val="p"/>
                          </m:rPr>
                          <a:rPr lang="en-US" altLang="zh-CN" sz="1200" kern="1200">
                            <a:solidFill>
                              <a:schemeClr val="tx1"/>
                            </a:solidFill>
                            <a:effectLst/>
                            <a:latin typeface="Cambria Math" panose="02040503050406030204" pitchFamily="18" charset="0"/>
                            <a:ea typeface="+mn-ea"/>
                            <a:cs typeface="+mn-cs"/>
                          </a:rPr>
                          <m:t>x</m:t>
                        </m:r>
                      </m:e>
                    </m:d>
                    <m:r>
                      <a:rPr lang="en-US" altLang="zh-CN" sz="1200"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i="1" kern="1200">
                            <a:solidFill>
                              <a:schemeClr val="tx1"/>
                            </a:solidFill>
                            <a:effectLst/>
                            <a:latin typeface="Cambria Math" panose="02040503050406030204" pitchFamily="18" charset="0"/>
                            <a:ea typeface="+mn-ea"/>
                            <a:cs typeface="+mn-cs"/>
                          </a:rPr>
                          <m:t>1</m:t>
                        </m:r>
                      </m:num>
                      <m:den>
                        <m:r>
                          <a:rPr lang="en-US" altLang="zh-CN" sz="1200" i="1" kern="1200">
                            <a:solidFill>
                              <a:schemeClr val="tx1"/>
                            </a:solidFill>
                            <a:effectLst/>
                            <a:latin typeface="Cambria Math" panose="02040503050406030204" pitchFamily="18" charset="0"/>
                            <a:ea typeface="+mn-ea"/>
                            <a:cs typeface="+mn-cs"/>
                          </a:rPr>
                          <m:t>1+</m:t>
                        </m:r>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𝑒</m:t>
                            </m:r>
                          </m:e>
                          <m:sup>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𝑥</m:t>
                            </m:r>
                          </m:sup>
                        </m:sSup>
                      </m:den>
                    </m:f>
                  </m:oMath>
                </a14:m>
                <a:r>
                  <a:rPr lang="zh-CN" altLang="zh-CN" sz="1200" kern="1200" dirty="0">
                    <a:solidFill>
                      <a:schemeClr val="tx1"/>
                    </a:solidFill>
                    <a:effectLst/>
                    <a:latin typeface="+mn-lt"/>
                    <a:ea typeface="+mn-ea"/>
                    <a:cs typeface="+mn-cs"/>
                  </a:rPr>
                  <a:t>），该函数能够将输入压缩至（</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）之间，梯度小的时候函数敏感度会降低，因此该函数容易饱和，即当输入非常大或者非常小时，权重几乎不更新，出现梯度消失现象，该函数计算量大，使用时计算速度慢，该函数的输出并非</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均值，因此会导致网络更新方向单一，收敛缓慢，因此该函数被逐渐弃用；</a:t>
                </a:r>
                <a:r>
                  <a:rPr lang="en-US" altLang="zh-CN" sz="1200" kern="1200" dirty="0">
                    <a:solidFill>
                      <a:schemeClr val="tx1"/>
                    </a:solidFill>
                    <a:effectLst/>
                    <a:latin typeface="+mn-lt"/>
                    <a:ea typeface="+mn-ea"/>
                    <a:cs typeface="+mn-cs"/>
                  </a:rPr>
                  <a:t>Tanh</a:t>
                </a:r>
                <a:r>
                  <a:rPr lang="zh-CN" altLang="zh-CN" sz="1200" kern="1200" dirty="0">
                    <a:solidFill>
                      <a:schemeClr val="tx1"/>
                    </a:solidFill>
                    <a:effectLst/>
                    <a:latin typeface="+mn-lt"/>
                    <a:ea typeface="+mn-ea"/>
                    <a:cs typeface="+mn-cs"/>
                  </a:rPr>
                  <a:t>函数（</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𝑓</m:t>
                    </m:r>
                    <m:d>
                      <m:dPr>
                        <m:ctrlPr>
                          <a:rPr lang="zh-CN" altLang="zh-CN" sz="1200" i="1" kern="1200">
                            <a:solidFill>
                              <a:schemeClr val="tx1"/>
                            </a:solidFill>
                            <a:effectLst/>
                            <a:latin typeface="Cambria Math" panose="02040503050406030204" pitchFamily="18" charset="0"/>
                            <a:ea typeface="+mn-ea"/>
                            <a:cs typeface="+mn-cs"/>
                          </a:rPr>
                        </m:ctrlPr>
                      </m:dPr>
                      <m:e>
                        <m:r>
                          <m:rPr>
                            <m:sty m:val="p"/>
                          </m:rPr>
                          <a:rPr lang="en-US" altLang="zh-CN" sz="1200" kern="1200">
                            <a:solidFill>
                              <a:schemeClr val="tx1"/>
                            </a:solidFill>
                            <a:effectLst/>
                            <a:latin typeface="Cambria Math" panose="02040503050406030204" pitchFamily="18" charset="0"/>
                            <a:ea typeface="+mn-ea"/>
                            <a:cs typeface="+mn-cs"/>
                          </a:rPr>
                          <m:t>x</m:t>
                        </m:r>
                      </m:e>
                    </m:d>
                    <m:r>
                      <a:rPr lang="en-US" altLang="zh-CN" sz="1200"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𝑒</m:t>
                            </m:r>
                          </m:e>
                          <m:sup>
                            <m:r>
                              <a:rPr lang="en-US" altLang="zh-CN" sz="1200" i="1" kern="1200">
                                <a:solidFill>
                                  <a:schemeClr val="tx1"/>
                                </a:solidFill>
                                <a:effectLst/>
                                <a:latin typeface="Cambria Math" panose="02040503050406030204" pitchFamily="18" charset="0"/>
                                <a:ea typeface="+mn-ea"/>
                                <a:cs typeface="+mn-cs"/>
                              </a:rPr>
                              <m:t>𝑥</m:t>
                            </m:r>
                          </m:sup>
                        </m:sSup>
                        <m:r>
                          <a:rPr lang="en-US" altLang="zh-CN" sz="1200" i="1" kern="1200">
                            <a:solidFill>
                              <a:schemeClr val="tx1"/>
                            </a:solidFill>
                            <a:effectLst/>
                            <a:latin typeface="Cambria Math" panose="02040503050406030204" pitchFamily="18" charset="0"/>
                            <a:ea typeface="+mn-ea"/>
                            <a:cs typeface="+mn-cs"/>
                          </a:rPr>
                          <m:t>−</m:t>
                        </m:r>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𝑒</m:t>
                            </m:r>
                          </m:e>
                          <m:sup>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𝑥</m:t>
                            </m:r>
                          </m:sup>
                        </m:sSup>
                      </m:num>
                      <m:den>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𝑒</m:t>
                            </m:r>
                          </m:e>
                          <m:sup>
                            <m:r>
                              <a:rPr lang="en-US" altLang="zh-CN" sz="1200" i="1" kern="1200">
                                <a:solidFill>
                                  <a:schemeClr val="tx1"/>
                                </a:solidFill>
                                <a:effectLst/>
                                <a:latin typeface="Cambria Math" panose="02040503050406030204" pitchFamily="18" charset="0"/>
                                <a:ea typeface="+mn-ea"/>
                                <a:cs typeface="+mn-cs"/>
                              </a:rPr>
                              <m:t>𝑥</m:t>
                            </m:r>
                          </m:sup>
                        </m:sSup>
                        <m:r>
                          <a:rPr lang="en-US" altLang="zh-CN" sz="1200" i="1" kern="1200">
                            <a:solidFill>
                              <a:schemeClr val="tx1"/>
                            </a:solidFill>
                            <a:effectLst/>
                            <a:latin typeface="Cambria Math" panose="02040503050406030204" pitchFamily="18" charset="0"/>
                            <a:ea typeface="+mn-ea"/>
                            <a:cs typeface="+mn-cs"/>
                          </a:rPr>
                          <m:t>+</m:t>
                        </m:r>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𝑒</m:t>
                            </m:r>
                          </m:e>
                          <m:sup>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𝑥</m:t>
                            </m:r>
                          </m:sup>
                        </m:sSup>
                      </m:den>
                    </m:f>
                  </m:oMath>
                </a14:m>
                <a:r>
                  <a:rPr lang="zh-CN" altLang="zh-CN" sz="1200" kern="1200" dirty="0">
                    <a:solidFill>
                      <a:schemeClr val="tx1"/>
                    </a:solidFill>
                    <a:effectLst/>
                    <a:latin typeface="+mn-lt"/>
                    <a:ea typeface="+mn-ea"/>
                    <a:cs typeface="+mn-cs"/>
                  </a:rPr>
                  <a:t>，如图</a:t>
                </a:r>
                <a:r>
                  <a:rPr lang="en-US" altLang="zh-CN" sz="1200" kern="1200" dirty="0">
                    <a:solidFill>
                      <a:schemeClr val="tx1"/>
                    </a:solidFill>
                    <a:effectLst/>
                    <a:latin typeface="+mn-lt"/>
                    <a:ea typeface="+mn-ea"/>
                    <a:cs typeface="+mn-cs"/>
                  </a:rPr>
                  <a:t>2-4</a:t>
                </a:r>
                <a:r>
                  <a:rPr lang="zh-CN" altLang="zh-CN" sz="1200" kern="1200" dirty="0">
                    <a:solidFill>
                      <a:schemeClr val="tx1"/>
                    </a:solidFill>
                    <a:effectLst/>
                    <a:latin typeface="+mn-lt"/>
                    <a:ea typeface="+mn-ea"/>
                    <a:cs typeface="+mn-cs"/>
                  </a:rPr>
                  <a:t>）是在</a:t>
                </a:r>
                <a:r>
                  <a:rPr lang="en-US" altLang="zh-CN" sz="1200" kern="1200" dirty="0">
                    <a:solidFill>
                      <a:schemeClr val="tx1"/>
                    </a:solidFill>
                    <a:effectLst/>
                    <a:latin typeface="+mn-lt"/>
                    <a:ea typeface="+mn-ea"/>
                    <a:cs typeface="+mn-cs"/>
                  </a:rPr>
                  <a:t>Sigmoid</a:t>
                </a:r>
                <a:r>
                  <a:rPr lang="zh-CN" altLang="zh-CN" sz="1200" kern="1200" dirty="0">
                    <a:solidFill>
                      <a:schemeClr val="tx1"/>
                    </a:solidFill>
                    <a:effectLst/>
                    <a:latin typeface="+mn-lt"/>
                    <a:ea typeface="+mn-ea"/>
                    <a:cs typeface="+mn-cs"/>
                  </a:rPr>
                  <a:t>函数基础上进行了改进，将输入的压缩范围变为（</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），该函数解决了</a:t>
                </a:r>
                <a:r>
                  <a:rPr lang="en-US" altLang="zh-CN" sz="1200" kern="1200" dirty="0">
                    <a:solidFill>
                      <a:schemeClr val="tx1"/>
                    </a:solidFill>
                    <a:effectLst/>
                    <a:latin typeface="+mn-lt"/>
                    <a:ea typeface="+mn-ea"/>
                    <a:cs typeface="+mn-cs"/>
                  </a:rPr>
                  <a:t>Sigmoid</a:t>
                </a:r>
                <a:r>
                  <a:rPr lang="zh-CN" altLang="zh-CN" sz="1200" kern="1200" dirty="0">
                    <a:solidFill>
                      <a:schemeClr val="tx1"/>
                    </a:solidFill>
                    <a:effectLst/>
                    <a:latin typeface="+mn-lt"/>
                    <a:ea typeface="+mn-ea"/>
                    <a:cs typeface="+mn-cs"/>
                  </a:rPr>
                  <a:t>输出不是</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均值的问题；当前最主流的激活函数是</a:t>
                </a:r>
                <a:r>
                  <a:rPr lang="en-US" altLang="zh-CN" sz="1200" kern="1200" dirty="0" err="1">
                    <a:solidFill>
                      <a:schemeClr val="tx1"/>
                    </a:solidFill>
                    <a:effectLst/>
                    <a:latin typeface="+mn-lt"/>
                    <a:ea typeface="+mn-ea"/>
                    <a:cs typeface="+mn-cs"/>
                  </a:rPr>
                  <a:t>Relu</a:t>
                </a:r>
                <a:r>
                  <a:rPr lang="zh-CN" altLang="zh-CN" sz="1200" kern="1200" dirty="0">
                    <a:solidFill>
                      <a:schemeClr val="tx1"/>
                    </a:solidFill>
                    <a:effectLst/>
                    <a:latin typeface="+mn-lt"/>
                    <a:ea typeface="+mn-ea"/>
                    <a:cs typeface="+mn-cs"/>
                  </a:rPr>
                  <a:t>函数（如图</a:t>
                </a:r>
                <a:r>
                  <a:rPr lang="en-US" altLang="zh-CN" sz="1200" kern="1200" dirty="0">
                    <a:solidFill>
                      <a:schemeClr val="tx1"/>
                    </a:solidFill>
                    <a:effectLst/>
                    <a:latin typeface="+mn-lt"/>
                    <a:ea typeface="+mn-ea"/>
                    <a:cs typeface="+mn-cs"/>
                  </a:rPr>
                  <a:t>2-5</a:t>
                </a:r>
                <a:r>
                  <a:rPr lang="zh-CN" altLang="zh-CN" sz="1200" kern="1200" dirty="0">
                    <a:solidFill>
                      <a:schemeClr val="tx1"/>
                    </a:solidFill>
                    <a:effectLst/>
                    <a:latin typeface="+mn-lt"/>
                    <a:ea typeface="+mn-ea"/>
                    <a:cs typeface="+mn-cs"/>
                  </a:rPr>
                  <a:t>），当输入大于</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时，其输出为输入本身，当输入小于</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时，输出被置</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，在数轴正方向上函数的梯度不变，不会出现梯度消失问题，该函数的计算也相对简单，使用该函数的网络会有较快的运算速率，但是在数轴负方向上，输出值为</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，这意味着输入为负值时，会造成网络的坏死；</a:t>
                </a:r>
                <a:r>
                  <a:rPr lang="en-US" altLang="zh-CN" sz="1200" kern="1200" dirty="0">
                    <a:solidFill>
                      <a:schemeClr val="tx1"/>
                    </a:solidFill>
                    <a:effectLst/>
                    <a:latin typeface="+mn-lt"/>
                    <a:ea typeface="+mn-ea"/>
                    <a:cs typeface="+mn-cs"/>
                  </a:rPr>
                  <a:t>Elu</a:t>
                </a:r>
                <a:r>
                  <a:rPr lang="zh-CN" altLang="zh-CN" sz="1200" kern="1200" dirty="0">
                    <a:solidFill>
                      <a:schemeClr val="tx1"/>
                    </a:solidFill>
                    <a:effectLst/>
                    <a:latin typeface="+mn-lt"/>
                    <a:ea typeface="+mn-ea"/>
                    <a:cs typeface="+mn-cs"/>
                  </a:rPr>
                  <a:t>函数（如图</a:t>
                </a:r>
                <a:r>
                  <a:rPr lang="en-US" altLang="zh-CN" sz="1200" kern="1200" dirty="0">
                    <a:solidFill>
                      <a:schemeClr val="tx1"/>
                    </a:solidFill>
                    <a:effectLst/>
                    <a:latin typeface="+mn-lt"/>
                    <a:ea typeface="+mn-ea"/>
                    <a:cs typeface="+mn-cs"/>
                  </a:rPr>
                  <a:t>2-6</a:t>
                </a:r>
                <a:r>
                  <a:rPr lang="zh-CN" altLang="zh-CN" sz="1200" kern="1200" dirty="0">
                    <a:solidFill>
                      <a:schemeClr val="tx1"/>
                    </a:solidFill>
                    <a:effectLst/>
                    <a:latin typeface="+mn-lt"/>
                    <a:ea typeface="+mn-ea"/>
                    <a:cs typeface="+mn-cs"/>
                  </a:rPr>
                  <a:t>）是对</a:t>
                </a:r>
                <a:r>
                  <a:rPr lang="en-US" altLang="zh-CN" sz="1200" kern="1200" dirty="0" err="1">
                    <a:solidFill>
                      <a:schemeClr val="tx1"/>
                    </a:solidFill>
                    <a:effectLst/>
                    <a:latin typeface="+mn-lt"/>
                    <a:ea typeface="+mn-ea"/>
                    <a:cs typeface="+mn-cs"/>
                  </a:rPr>
                  <a:t>Relu</a:t>
                </a:r>
                <a:r>
                  <a:rPr lang="zh-CN" altLang="zh-CN" sz="1200" kern="1200" dirty="0">
                    <a:solidFill>
                      <a:schemeClr val="tx1"/>
                    </a:solidFill>
                    <a:effectLst/>
                    <a:latin typeface="+mn-lt"/>
                    <a:ea typeface="+mn-ea"/>
                    <a:cs typeface="+mn-cs"/>
                  </a:rPr>
                  <a:t>函数的一个改进，该函数在输入为负值时也会有一个输出（</a:t>
                </a:r>
                <a14:m>
                  <m:oMath xmlns:m="http://schemas.openxmlformats.org/officeDocument/2006/math">
                    <m:r>
                      <m:rPr>
                        <m:sty m:val="p"/>
                      </m:rPr>
                      <a:rPr lang="en-US" altLang="zh-CN" sz="1200" kern="1200">
                        <a:solidFill>
                          <a:schemeClr val="tx1"/>
                        </a:solidFill>
                        <a:effectLst/>
                        <a:latin typeface="Cambria Math" panose="02040503050406030204" pitchFamily="18" charset="0"/>
                        <a:ea typeface="+mn-ea"/>
                        <a:cs typeface="+mn-cs"/>
                      </a:rPr>
                      <m:t>f</m:t>
                    </m:r>
                    <m:d>
                      <m:dPr>
                        <m:ctrlPr>
                          <a:rPr lang="zh-CN" altLang="zh-CN" sz="1200" i="1" kern="1200">
                            <a:solidFill>
                              <a:schemeClr val="tx1"/>
                            </a:solidFill>
                            <a:effectLst/>
                            <a:latin typeface="Cambria Math" panose="02040503050406030204" pitchFamily="18" charset="0"/>
                            <a:ea typeface="+mn-ea"/>
                            <a:cs typeface="+mn-cs"/>
                          </a:rPr>
                        </m:ctrlPr>
                      </m:dPr>
                      <m:e>
                        <m:r>
                          <m:rPr>
                            <m:sty m:val="p"/>
                          </m:rPr>
                          <a:rPr lang="en-US" altLang="zh-CN" sz="1200" kern="1200">
                            <a:solidFill>
                              <a:schemeClr val="tx1"/>
                            </a:solidFill>
                            <a:effectLst/>
                            <a:latin typeface="Cambria Math" panose="02040503050406030204" pitchFamily="18" charset="0"/>
                            <a:ea typeface="+mn-ea"/>
                            <a:cs typeface="+mn-cs"/>
                          </a:rPr>
                          <m:t>x</m:t>
                        </m:r>
                      </m:e>
                    </m:d>
                    <m:r>
                      <a:rPr lang="en-US" altLang="zh-CN" sz="1200"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α</m:t>
                    </m:r>
                    <m:d>
                      <m:dPr>
                        <m:ctrlPr>
                          <a:rPr lang="zh-CN" altLang="zh-CN" sz="1200" i="1" kern="1200">
                            <a:solidFill>
                              <a:schemeClr val="tx1"/>
                            </a:solidFill>
                            <a:effectLst/>
                            <a:latin typeface="Cambria Math" panose="02040503050406030204" pitchFamily="18" charset="0"/>
                            <a:ea typeface="+mn-ea"/>
                            <a:cs typeface="+mn-cs"/>
                          </a:rPr>
                        </m:ctrlPr>
                      </m:dPr>
                      <m:e>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𝑒</m:t>
                            </m:r>
                          </m:e>
                          <m:sup>
                            <m:r>
                              <a:rPr lang="en-US" altLang="zh-CN" sz="1200" i="1" kern="1200">
                                <a:solidFill>
                                  <a:schemeClr val="tx1"/>
                                </a:solidFill>
                                <a:effectLst/>
                                <a:latin typeface="Cambria Math" panose="02040503050406030204" pitchFamily="18" charset="0"/>
                                <a:ea typeface="+mn-ea"/>
                                <a:cs typeface="+mn-cs"/>
                              </a:rPr>
                              <m:t>𝑥</m:t>
                            </m:r>
                          </m:sup>
                        </m:sSup>
                        <m:r>
                          <a:rPr lang="en-US" altLang="zh-CN" sz="1200" i="1" kern="1200">
                            <a:solidFill>
                              <a:schemeClr val="tx1"/>
                            </a:solidFill>
                            <a:effectLst/>
                            <a:latin typeface="Cambria Math" panose="02040503050406030204" pitchFamily="18" charset="0"/>
                            <a:ea typeface="+mn-ea"/>
                            <a:cs typeface="+mn-cs"/>
                          </a:rPr>
                          <m:t>−</m:t>
                        </m:r>
                        <m:r>
                          <a:rPr lang="en-US" altLang="zh-CN" sz="1200" kern="1200">
                            <a:solidFill>
                              <a:schemeClr val="tx1"/>
                            </a:solidFill>
                            <a:effectLst/>
                            <a:latin typeface="Cambria Math" panose="02040503050406030204" pitchFamily="18" charset="0"/>
                            <a:ea typeface="+mn-ea"/>
                            <a:cs typeface="+mn-cs"/>
                          </a:rPr>
                          <m:t>1</m:t>
                        </m:r>
                      </m:e>
                    </m:d>
                    <m:r>
                      <a:rPr lang="en-US" altLang="zh-CN" sz="1200" i="1" kern="1200">
                        <a:solidFill>
                          <a:schemeClr val="tx1"/>
                        </a:solidFill>
                        <a:effectLst/>
                        <a:latin typeface="Cambria Math" panose="02040503050406030204" pitchFamily="18" charset="0"/>
                        <a:ea typeface="+mn-ea"/>
                        <a:cs typeface="+mn-cs"/>
                      </a:rPr>
                      <m:t> (</m:t>
                    </m:r>
                    <m:r>
                      <a:rPr lang="en-US" altLang="zh-CN" sz="1200" i="1" kern="1200">
                        <a:solidFill>
                          <a:schemeClr val="tx1"/>
                        </a:solidFill>
                        <a:effectLst/>
                        <a:latin typeface="Cambria Math" panose="02040503050406030204" pitchFamily="18" charset="0"/>
                        <a:ea typeface="+mn-ea"/>
                        <a:cs typeface="+mn-cs"/>
                      </a:rPr>
                      <m:t>𝑥</m:t>
                    </m:r>
                    <m:r>
                      <a:rPr lang="en-US" altLang="zh-CN" sz="1200" i="1" kern="1200">
                        <a:solidFill>
                          <a:schemeClr val="tx1"/>
                        </a:solidFill>
                        <a:effectLst/>
                        <a:latin typeface="Cambria Math" panose="02040503050406030204" pitchFamily="18" charset="0"/>
                        <a:ea typeface="+mn-ea"/>
                        <a:cs typeface="+mn-cs"/>
                      </a:rPr>
                      <m:t>∈(−∞,0))</m:t>
                    </m:r>
                  </m:oMath>
                </a14:m>
                <a:r>
                  <a:rPr lang="zh-CN" altLang="zh-CN" sz="1200" kern="1200" dirty="0">
                    <a:solidFill>
                      <a:schemeClr val="tx1"/>
                    </a:solidFill>
                    <a:effectLst/>
                    <a:latin typeface="+mn-lt"/>
                    <a:ea typeface="+mn-ea"/>
                    <a:cs typeface="+mn-cs"/>
                  </a:rPr>
                  <a:t>），这样使得函数在数轴负轴具有软饱和性，不至于网络坏死。</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在本节实验中，将采用</a:t>
                </a:r>
                <a:r>
                  <a:rPr lang="en-US" altLang="zh-CN" sz="1200" b="1" kern="1200" dirty="0">
                    <a:solidFill>
                      <a:schemeClr val="tx1"/>
                    </a:solidFill>
                    <a:effectLst/>
                    <a:latin typeface="+mn-lt"/>
                    <a:ea typeface="+mn-ea"/>
                    <a:cs typeface="+mn-cs"/>
                  </a:rPr>
                  <a:t>Tanh</a:t>
                </a:r>
                <a:r>
                  <a:rPr lang="zh-CN" altLang="zh-CN" sz="1200" b="1" kern="1200" dirty="0">
                    <a:solidFill>
                      <a:schemeClr val="tx1"/>
                    </a:solidFill>
                    <a:effectLst/>
                    <a:latin typeface="+mn-lt"/>
                    <a:ea typeface="+mn-ea"/>
                    <a:cs typeface="+mn-cs"/>
                  </a:rPr>
                  <a:t>函数、</a:t>
                </a:r>
                <a:r>
                  <a:rPr lang="en-US" altLang="zh-CN" sz="1200" b="1" kern="1200" dirty="0" err="1">
                    <a:solidFill>
                      <a:schemeClr val="tx1"/>
                    </a:solidFill>
                    <a:effectLst/>
                    <a:latin typeface="+mn-lt"/>
                    <a:ea typeface="+mn-ea"/>
                    <a:cs typeface="+mn-cs"/>
                  </a:rPr>
                  <a:t>Relu</a:t>
                </a:r>
                <a:r>
                  <a:rPr lang="zh-CN" altLang="zh-CN" sz="1200" b="1" kern="1200" dirty="0">
                    <a:solidFill>
                      <a:schemeClr val="tx1"/>
                    </a:solidFill>
                    <a:effectLst/>
                    <a:latin typeface="+mn-lt"/>
                    <a:ea typeface="+mn-ea"/>
                    <a:cs typeface="+mn-cs"/>
                  </a:rPr>
                  <a:t>函数和</a:t>
                </a:r>
                <a:r>
                  <a:rPr lang="en-US" altLang="zh-CN" sz="1200" b="1" kern="1200" dirty="0">
                    <a:solidFill>
                      <a:schemeClr val="tx1"/>
                    </a:solidFill>
                    <a:effectLst/>
                    <a:latin typeface="+mn-lt"/>
                    <a:ea typeface="+mn-ea"/>
                    <a:cs typeface="+mn-cs"/>
                  </a:rPr>
                  <a:t>Elu</a:t>
                </a:r>
                <a:r>
                  <a:rPr lang="zh-CN" altLang="zh-CN" sz="1200" b="1" kern="1200" dirty="0">
                    <a:solidFill>
                      <a:schemeClr val="tx1"/>
                    </a:solidFill>
                    <a:effectLst/>
                    <a:latin typeface="+mn-lt"/>
                    <a:ea typeface="+mn-ea"/>
                    <a:cs typeface="+mn-cs"/>
                  </a:rPr>
                  <a:t>函数分别作为激活函数，分析激活函数对于</a:t>
                </a:r>
                <a:r>
                  <a:rPr lang="en-US" altLang="zh-CN" sz="1200" b="1" kern="1200" dirty="0">
                    <a:solidFill>
                      <a:schemeClr val="tx1"/>
                    </a:solidFill>
                    <a:effectLst/>
                    <a:latin typeface="+mn-lt"/>
                    <a:ea typeface="+mn-ea"/>
                    <a:cs typeface="+mn-cs"/>
                  </a:rPr>
                  <a:t>BP</a:t>
                </a:r>
                <a:r>
                  <a:rPr lang="zh-CN" altLang="zh-CN" sz="1200" b="1" kern="1200" dirty="0">
                    <a:solidFill>
                      <a:schemeClr val="tx1"/>
                    </a:solidFill>
                    <a:effectLst/>
                    <a:latin typeface="+mn-lt"/>
                    <a:ea typeface="+mn-ea"/>
                    <a:cs typeface="+mn-cs"/>
                  </a:rPr>
                  <a:t>神经网络的影响，并且获得一个对于</a:t>
                </a:r>
                <a:r>
                  <a:rPr lang="en-US" altLang="zh-CN" sz="1200" b="1" kern="1200" dirty="0" err="1">
                    <a:solidFill>
                      <a:schemeClr val="tx1"/>
                    </a:solidFill>
                    <a:effectLst/>
                    <a:latin typeface="+mn-lt"/>
                    <a:ea typeface="+mn-ea"/>
                    <a:cs typeface="+mn-cs"/>
                  </a:rPr>
                  <a:t>Mnist</a:t>
                </a:r>
                <a:r>
                  <a:rPr lang="zh-CN" altLang="zh-CN" sz="1200" b="1" kern="1200" dirty="0">
                    <a:solidFill>
                      <a:schemeClr val="tx1"/>
                    </a:solidFill>
                    <a:effectLst/>
                    <a:latin typeface="+mn-lt"/>
                    <a:ea typeface="+mn-ea"/>
                    <a:cs typeface="+mn-cs"/>
                  </a:rPr>
                  <a:t>数据集效果较优的激活函数。将</a:t>
                </a:r>
                <a:r>
                  <a:rPr lang="en-US" altLang="zh-CN" sz="1200" b="1" kern="1200" dirty="0">
                    <a:solidFill>
                      <a:schemeClr val="tx1"/>
                    </a:solidFill>
                    <a:effectLst/>
                    <a:latin typeface="+mn-lt"/>
                    <a:ea typeface="+mn-ea"/>
                    <a:cs typeface="+mn-cs"/>
                  </a:rPr>
                  <a:t>BP</a:t>
                </a:r>
                <a:r>
                  <a:rPr lang="zh-CN" altLang="zh-CN" sz="1200" b="1" kern="1200" dirty="0">
                    <a:solidFill>
                      <a:schemeClr val="tx1"/>
                    </a:solidFill>
                    <a:effectLst/>
                    <a:latin typeface="+mn-lt"/>
                    <a:ea typeface="+mn-ea"/>
                    <a:cs typeface="+mn-cs"/>
                  </a:rPr>
                  <a:t>网络的参数固定为初始的参数设置，只改变隐层和输出层神经元的激活函数，分析激活函数对</a:t>
                </a:r>
                <a:r>
                  <a:rPr lang="en-US" altLang="zh-CN" sz="1200" b="1" kern="1200" dirty="0">
                    <a:solidFill>
                      <a:schemeClr val="tx1"/>
                    </a:solidFill>
                    <a:effectLst/>
                    <a:latin typeface="+mn-lt"/>
                    <a:ea typeface="+mn-ea"/>
                    <a:cs typeface="+mn-cs"/>
                  </a:rPr>
                  <a:t>BP</a:t>
                </a:r>
                <a:r>
                  <a:rPr lang="zh-CN" altLang="zh-CN" sz="1200" b="1" kern="1200" dirty="0">
                    <a:solidFill>
                      <a:schemeClr val="tx1"/>
                    </a:solidFill>
                    <a:effectLst/>
                    <a:latin typeface="+mn-lt"/>
                    <a:ea typeface="+mn-ea"/>
                    <a:cs typeface="+mn-cs"/>
                  </a:rPr>
                  <a:t>网络标签性能的影响。</a:t>
                </a:r>
              </a:p>
              <a:p>
                <a:endParaRPr lang="en-US" altLang="zh-CN" sz="1200" kern="1200" dirty="0">
                  <a:solidFill>
                    <a:schemeClr val="tx1"/>
                  </a:solidFill>
                  <a:effectLst/>
                  <a:latin typeface="+mn-lt"/>
                  <a:ea typeface="+mn-ea"/>
                  <a:cs typeface="+mn-cs"/>
                </a:endParaRPr>
              </a:p>
              <a:p>
                <a:r>
                  <a:rPr lang="zh-CN" altLang="en-US" sz="1200" b="1" kern="1200" dirty="0">
                    <a:solidFill>
                      <a:srgbClr val="FF0000"/>
                    </a:solidFill>
                    <a:effectLst/>
                    <a:latin typeface="+mn-lt"/>
                    <a:ea typeface="+mn-ea"/>
                    <a:cs typeface="+mn-cs"/>
                  </a:rPr>
                  <a:t>结论：</a:t>
                </a:r>
                <a:r>
                  <a:rPr lang="zh-CN" altLang="zh-CN" sz="1200" kern="1200" dirty="0">
                    <a:solidFill>
                      <a:srgbClr val="FF0000"/>
                    </a:solidFill>
                    <a:effectLst/>
                    <a:latin typeface="+mn-lt"/>
                    <a:ea typeface="+mn-ea"/>
                    <a:cs typeface="+mn-cs"/>
                  </a:rPr>
                  <a:t>可以看出在训练样本少时，激活函数对训练后的网络性能影响不大，但当训练数据量上升时，</a:t>
                </a:r>
                <a:r>
                  <a:rPr lang="en-US" altLang="zh-CN" sz="1200" kern="1200" dirty="0">
                    <a:solidFill>
                      <a:srgbClr val="FF0000"/>
                    </a:solidFill>
                    <a:effectLst/>
                    <a:latin typeface="+mn-lt"/>
                    <a:ea typeface="+mn-ea"/>
                    <a:cs typeface="+mn-cs"/>
                  </a:rPr>
                  <a:t>Tanh</a:t>
                </a:r>
                <a:r>
                  <a:rPr lang="zh-CN" altLang="zh-CN" sz="1200" kern="1200" dirty="0">
                    <a:solidFill>
                      <a:srgbClr val="FF0000"/>
                    </a:solidFill>
                    <a:effectLst/>
                    <a:latin typeface="+mn-lt"/>
                    <a:ea typeface="+mn-ea"/>
                    <a:cs typeface="+mn-cs"/>
                  </a:rPr>
                  <a:t>函数作为激活函数会使网络获得更好的性能，这与误差逆传播过程中参数的调整过程需要乘以激活函数的导数有关，当训练数据增多时，损失收敛到较小值附近，因此此时激活函数的导数越大，对网络参数调整越好。总体而言，当训练数据少时</a:t>
                </a:r>
                <a:r>
                  <a:rPr lang="en-US" altLang="zh-CN" sz="1200" kern="1200" dirty="0">
                    <a:solidFill>
                      <a:srgbClr val="FF0000"/>
                    </a:solidFill>
                    <a:effectLst/>
                    <a:latin typeface="+mn-lt"/>
                    <a:ea typeface="+mn-ea"/>
                    <a:cs typeface="+mn-cs"/>
                  </a:rPr>
                  <a:t>Tanh</a:t>
                </a:r>
                <a:r>
                  <a:rPr lang="zh-CN" altLang="zh-CN" sz="1200" kern="1200" dirty="0">
                    <a:solidFill>
                      <a:srgbClr val="FF0000"/>
                    </a:solidFill>
                    <a:effectLst/>
                    <a:latin typeface="+mn-lt"/>
                    <a:ea typeface="+mn-ea"/>
                    <a:cs typeface="+mn-cs"/>
                  </a:rPr>
                  <a:t>函数更适用于</a:t>
                </a:r>
                <a:r>
                  <a:rPr lang="en-US" altLang="zh-CN" sz="1200" kern="1200" dirty="0" err="1">
                    <a:solidFill>
                      <a:srgbClr val="FF0000"/>
                    </a:solidFill>
                    <a:effectLst/>
                    <a:latin typeface="+mn-lt"/>
                    <a:ea typeface="+mn-ea"/>
                    <a:cs typeface="+mn-cs"/>
                  </a:rPr>
                  <a:t>Mnist</a:t>
                </a:r>
                <a:r>
                  <a:rPr lang="zh-CN" altLang="zh-CN" sz="1200" kern="1200" dirty="0">
                    <a:solidFill>
                      <a:srgbClr val="FF0000"/>
                    </a:solidFill>
                    <a:effectLst/>
                    <a:latin typeface="+mn-lt"/>
                    <a:ea typeface="+mn-ea"/>
                    <a:cs typeface="+mn-cs"/>
                  </a:rPr>
                  <a:t>数据集，其次是</a:t>
                </a:r>
                <a:r>
                  <a:rPr lang="en-US" altLang="zh-CN" sz="1200" kern="1200" dirty="0">
                    <a:solidFill>
                      <a:srgbClr val="FF0000"/>
                    </a:solidFill>
                    <a:effectLst/>
                    <a:latin typeface="+mn-lt"/>
                    <a:ea typeface="+mn-ea"/>
                    <a:cs typeface="+mn-cs"/>
                  </a:rPr>
                  <a:t>Elu</a:t>
                </a:r>
                <a:r>
                  <a:rPr lang="zh-CN" altLang="zh-CN" sz="1200" kern="1200" dirty="0">
                    <a:solidFill>
                      <a:srgbClr val="FF0000"/>
                    </a:solidFill>
                    <a:effectLst/>
                    <a:latin typeface="+mn-lt"/>
                    <a:ea typeface="+mn-ea"/>
                    <a:cs typeface="+mn-cs"/>
                  </a:rPr>
                  <a:t>函数和</a:t>
                </a:r>
                <a:r>
                  <a:rPr lang="en-US" altLang="zh-CN" sz="1200" kern="1200" dirty="0" err="1">
                    <a:solidFill>
                      <a:srgbClr val="FF0000"/>
                    </a:solidFill>
                    <a:effectLst/>
                    <a:latin typeface="+mn-lt"/>
                    <a:ea typeface="+mn-ea"/>
                    <a:cs typeface="+mn-cs"/>
                  </a:rPr>
                  <a:t>Relu</a:t>
                </a:r>
                <a:r>
                  <a:rPr lang="zh-CN" altLang="zh-CN" sz="1200" kern="1200" dirty="0">
                    <a:solidFill>
                      <a:srgbClr val="FF0000"/>
                    </a:solidFill>
                    <a:effectLst/>
                    <a:latin typeface="+mn-lt"/>
                    <a:ea typeface="+mn-ea"/>
                    <a:cs typeface="+mn-cs"/>
                  </a:rPr>
                  <a:t>函数，其中，</a:t>
                </a:r>
                <a:r>
                  <a:rPr lang="en-US" altLang="zh-CN" sz="1200" kern="1200" dirty="0" err="1">
                    <a:solidFill>
                      <a:srgbClr val="FF0000"/>
                    </a:solidFill>
                    <a:effectLst/>
                    <a:latin typeface="+mn-lt"/>
                    <a:ea typeface="+mn-ea"/>
                    <a:cs typeface="+mn-cs"/>
                  </a:rPr>
                  <a:t>Relu</a:t>
                </a:r>
                <a:r>
                  <a:rPr lang="zh-CN" altLang="zh-CN" sz="1200" kern="1200" dirty="0">
                    <a:solidFill>
                      <a:srgbClr val="FF0000"/>
                    </a:solidFill>
                    <a:effectLst/>
                    <a:latin typeface="+mn-lt"/>
                    <a:ea typeface="+mn-ea"/>
                    <a:cs typeface="+mn-cs"/>
                  </a:rPr>
                  <a:t>函数的非线性化弱，容易产生网络坏死，</a:t>
                </a:r>
                <a:r>
                  <a:rPr lang="en-US" altLang="zh-CN" sz="1200" kern="1200" dirty="0">
                    <a:solidFill>
                      <a:srgbClr val="FF0000"/>
                    </a:solidFill>
                    <a:effectLst/>
                    <a:latin typeface="+mn-lt"/>
                    <a:ea typeface="+mn-ea"/>
                    <a:cs typeface="+mn-cs"/>
                  </a:rPr>
                  <a:t>Elu</a:t>
                </a:r>
                <a:r>
                  <a:rPr lang="zh-CN" altLang="zh-CN" sz="1200" kern="1200" dirty="0">
                    <a:solidFill>
                      <a:srgbClr val="FF0000"/>
                    </a:solidFill>
                    <a:effectLst/>
                    <a:latin typeface="+mn-lt"/>
                    <a:ea typeface="+mn-ea"/>
                    <a:cs typeface="+mn-cs"/>
                  </a:rPr>
                  <a:t>函数的线性化增强，</a:t>
                </a:r>
                <a:r>
                  <a:rPr lang="en-US" altLang="zh-CN" sz="1200" kern="1200" dirty="0">
                    <a:solidFill>
                      <a:srgbClr val="FF0000"/>
                    </a:solidFill>
                    <a:effectLst/>
                    <a:latin typeface="+mn-lt"/>
                    <a:ea typeface="+mn-ea"/>
                    <a:cs typeface="+mn-cs"/>
                  </a:rPr>
                  <a:t>Tanh</a:t>
                </a:r>
                <a:r>
                  <a:rPr lang="zh-CN" altLang="zh-CN" sz="1200" kern="1200" dirty="0">
                    <a:solidFill>
                      <a:srgbClr val="FF0000"/>
                    </a:solidFill>
                    <a:effectLst/>
                    <a:latin typeface="+mn-lt"/>
                    <a:ea typeface="+mn-ea"/>
                    <a:cs typeface="+mn-cs"/>
                  </a:rPr>
                  <a:t>函数线性化最强。从图中还可以得到，当训练样本数在</a:t>
                </a:r>
                <a:r>
                  <a:rPr lang="en-US" altLang="zh-CN" sz="1200" kern="1200" dirty="0">
                    <a:solidFill>
                      <a:srgbClr val="FF0000"/>
                    </a:solidFill>
                    <a:effectLst/>
                    <a:latin typeface="+mn-lt"/>
                    <a:ea typeface="+mn-ea"/>
                    <a:cs typeface="+mn-cs"/>
                  </a:rPr>
                  <a:t>6000</a:t>
                </a:r>
                <a:r>
                  <a:rPr lang="zh-CN" altLang="zh-CN" sz="1200" kern="1200" dirty="0">
                    <a:solidFill>
                      <a:srgbClr val="FF0000"/>
                    </a:solidFill>
                    <a:effectLst/>
                    <a:latin typeface="+mn-lt"/>
                    <a:ea typeface="+mn-ea"/>
                    <a:cs typeface="+mn-cs"/>
                  </a:rPr>
                  <a:t>以内时，</a:t>
                </a:r>
                <a:r>
                  <a:rPr lang="en-US" altLang="zh-CN" sz="1200" kern="1200" dirty="0">
                    <a:solidFill>
                      <a:srgbClr val="FF0000"/>
                    </a:solidFill>
                    <a:effectLst/>
                    <a:latin typeface="+mn-lt"/>
                    <a:ea typeface="+mn-ea"/>
                    <a:cs typeface="+mn-cs"/>
                  </a:rPr>
                  <a:t>BP</a:t>
                </a:r>
                <a:r>
                  <a:rPr lang="zh-CN" altLang="zh-CN" sz="1200" kern="1200" dirty="0">
                    <a:solidFill>
                      <a:srgbClr val="FF0000"/>
                    </a:solidFill>
                    <a:effectLst/>
                    <a:latin typeface="+mn-lt"/>
                    <a:ea typeface="+mn-ea"/>
                    <a:cs typeface="+mn-cs"/>
                  </a:rPr>
                  <a:t>网络的</a:t>
                </a:r>
                <a:r>
                  <a:rPr lang="en-US" altLang="zh-CN" sz="1200" kern="1200" dirty="0">
                    <a:solidFill>
                      <a:srgbClr val="FF0000"/>
                    </a:solidFill>
                    <a:effectLst/>
                    <a:latin typeface="+mn-lt"/>
                    <a:ea typeface="+mn-ea"/>
                    <a:cs typeface="+mn-cs"/>
                  </a:rPr>
                  <a:t>MAP</a:t>
                </a:r>
                <a:r>
                  <a:rPr lang="zh-CN" altLang="zh-CN" sz="1200" kern="1200" dirty="0">
                    <a:solidFill>
                      <a:srgbClr val="FF0000"/>
                    </a:solidFill>
                    <a:effectLst/>
                    <a:latin typeface="+mn-lt"/>
                    <a:ea typeface="+mn-ea"/>
                    <a:cs typeface="+mn-cs"/>
                  </a:rPr>
                  <a:t>值最大在</a:t>
                </a:r>
                <a:r>
                  <a:rPr lang="en-US" altLang="zh-CN" sz="1200" kern="1200" dirty="0">
                    <a:solidFill>
                      <a:srgbClr val="FF0000"/>
                    </a:solidFill>
                    <a:effectLst/>
                    <a:latin typeface="+mn-lt"/>
                    <a:ea typeface="+mn-ea"/>
                    <a:cs typeface="+mn-cs"/>
                  </a:rPr>
                  <a:t>0.7</a:t>
                </a:r>
                <a:r>
                  <a:rPr lang="zh-CN" altLang="zh-CN" sz="1200" kern="1200" dirty="0">
                    <a:solidFill>
                      <a:srgbClr val="FF0000"/>
                    </a:solidFill>
                    <a:effectLst/>
                    <a:latin typeface="+mn-lt"/>
                    <a:ea typeface="+mn-ea"/>
                    <a:cs typeface="+mn-cs"/>
                  </a:rPr>
                  <a:t>左右。</a:t>
                </a:r>
                <a:endParaRPr lang="zh-CN" altLang="en-US" dirty="0">
                  <a:solidFill>
                    <a:srgbClr val="FF0000"/>
                  </a:solidFill>
                </a:endParaRPr>
              </a:p>
            </p:txBody>
          </p:sp>
        </mc:Choice>
        <mc:Fallback xmlns="">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BP</a:t>
                </a:r>
                <a:r>
                  <a:rPr lang="zh-CN" altLang="zh-CN" sz="1200" kern="1200" dirty="0">
                    <a:solidFill>
                      <a:schemeClr val="tx1"/>
                    </a:solidFill>
                    <a:effectLst/>
                    <a:latin typeface="+mn-lt"/>
                    <a:ea typeface="+mn-ea"/>
                    <a:cs typeface="+mn-cs"/>
                  </a:rPr>
                  <a:t>网络中激活函数的作用在于使网络具有非线性，因此激活函数必须是非线性函数，通过激活函数对输入神经元的数值进行了一个指定的映射，该映射为一一映射，因此不会改变输入与输出的对应关系。以往常用的激活函数是</a:t>
                </a:r>
                <a:r>
                  <a:rPr lang="en-US" altLang="zh-CN" sz="1200" kern="1200" dirty="0">
                    <a:solidFill>
                      <a:schemeClr val="tx1"/>
                    </a:solidFill>
                    <a:effectLst/>
                    <a:latin typeface="+mn-lt"/>
                    <a:ea typeface="+mn-ea"/>
                    <a:cs typeface="+mn-cs"/>
                  </a:rPr>
                  <a:t>Sigmoid</a:t>
                </a:r>
                <a:r>
                  <a:rPr lang="zh-CN" altLang="zh-CN" sz="1200" kern="1200" dirty="0">
                    <a:solidFill>
                      <a:schemeClr val="tx1"/>
                    </a:solidFill>
                    <a:effectLst/>
                    <a:latin typeface="+mn-lt"/>
                    <a:ea typeface="+mn-ea"/>
                    <a:cs typeface="+mn-cs"/>
                  </a:rPr>
                  <a:t>函数（</a:t>
                </a:r>
                <a:r>
                  <a:rPr lang="en-US" altLang="zh-CN" sz="1200" i="0" kern="1200">
                    <a:solidFill>
                      <a:schemeClr val="tx1"/>
                    </a:solidFill>
                    <a:effectLst/>
                    <a:latin typeface="+mn-lt"/>
                    <a:ea typeface="+mn-ea"/>
                    <a:cs typeface="+mn-cs"/>
                  </a:rPr>
                  <a:t>𝑓</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x)=1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1+𝑒</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−𝑥</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 </a:t>
                </a:r>
                <a:r>
                  <a:rPr lang="zh-CN"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），该函数能够将输入压缩至（</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）之间，梯度小的时候函数敏感度会降低，因此该函数容易饱和，即当输入非常大或者非常小时，权重几乎不更新，出现梯度消失现象，该函数计算量大，使用时计算速度慢，该函数的输出并非</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均值，因此会导致网络更新方向单一，收敛缓慢，因此该函数被逐渐弃用；</a:t>
                </a:r>
                <a:r>
                  <a:rPr lang="en-US" altLang="zh-CN" sz="1200" kern="1200" dirty="0">
                    <a:solidFill>
                      <a:schemeClr val="tx1"/>
                    </a:solidFill>
                    <a:effectLst/>
                    <a:latin typeface="+mn-lt"/>
                    <a:ea typeface="+mn-ea"/>
                    <a:cs typeface="+mn-cs"/>
                  </a:rPr>
                  <a:t>Tanh</a:t>
                </a:r>
                <a:r>
                  <a:rPr lang="zh-CN" altLang="zh-CN" sz="1200" kern="1200" dirty="0">
                    <a:solidFill>
                      <a:schemeClr val="tx1"/>
                    </a:solidFill>
                    <a:effectLst/>
                    <a:latin typeface="+mn-lt"/>
                    <a:ea typeface="+mn-ea"/>
                    <a:cs typeface="+mn-cs"/>
                  </a:rPr>
                  <a:t>函数（</a:t>
                </a:r>
                <a:r>
                  <a:rPr lang="en-US" altLang="zh-CN" sz="1200" i="0" kern="1200">
                    <a:solidFill>
                      <a:schemeClr val="tx1"/>
                    </a:solidFill>
                    <a:effectLst/>
                    <a:latin typeface="+mn-lt"/>
                    <a:ea typeface="+mn-ea"/>
                    <a:cs typeface="+mn-cs"/>
                  </a:rPr>
                  <a:t>𝑓</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x)=</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𝑒</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𝑥−𝑒</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−𝑥</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𝑒</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𝑥+𝑒</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−𝑥</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 </a:t>
                </a:r>
                <a:r>
                  <a:rPr lang="zh-CN"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，如图</a:t>
                </a:r>
                <a:r>
                  <a:rPr lang="en-US" altLang="zh-CN" sz="1200" kern="1200" dirty="0">
                    <a:solidFill>
                      <a:schemeClr val="tx1"/>
                    </a:solidFill>
                    <a:effectLst/>
                    <a:latin typeface="+mn-lt"/>
                    <a:ea typeface="+mn-ea"/>
                    <a:cs typeface="+mn-cs"/>
                  </a:rPr>
                  <a:t>2-4</a:t>
                </a:r>
                <a:r>
                  <a:rPr lang="zh-CN" altLang="zh-CN" sz="1200" kern="1200" dirty="0">
                    <a:solidFill>
                      <a:schemeClr val="tx1"/>
                    </a:solidFill>
                    <a:effectLst/>
                    <a:latin typeface="+mn-lt"/>
                    <a:ea typeface="+mn-ea"/>
                    <a:cs typeface="+mn-cs"/>
                  </a:rPr>
                  <a:t>）是在</a:t>
                </a:r>
                <a:r>
                  <a:rPr lang="en-US" altLang="zh-CN" sz="1200" kern="1200" dirty="0">
                    <a:solidFill>
                      <a:schemeClr val="tx1"/>
                    </a:solidFill>
                    <a:effectLst/>
                    <a:latin typeface="+mn-lt"/>
                    <a:ea typeface="+mn-ea"/>
                    <a:cs typeface="+mn-cs"/>
                  </a:rPr>
                  <a:t>Sigmoid</a:t>
                </a:r>
                <a:r>
                  <a:rPr lang="zh-CN" altLang="zh-CN" sz="1200" kern="1200" dirty="0">
                    <a:solidFill>
                      <a:schemeClr val="tx1"/>
                    </a:solidFill>
                    <a:effectLst/>
                    <a:latin typeface="+mn-lt"/>
                    <a:ea typeface="+mn-ea"/>
                    <a:cs typeface="+mn-cs"/>
                  </a:rPr>
                  <a:t>函数基础上进行了改进，将输入的压缩范围变为（</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），该函数解决了</a:t>
                </a:r>
                <a:r>
                  <a:rPr lang="en-US" altLang="zh-CN" sz="1200" kern="1200" dirty="0">
                    <a:solidFill>
                      <a:schemeClr val="tx1"/>
                    </a:solidFill>
                    <a:effectLst/>
                    <a:latin typeface="+mn-lt"/>
                    <a:ea typeface="+mn-ea"/>
                    <a:cs typeface="+mn-cs"/>
                  </a:rPr>
                  <a:t>Sigmoid</a:t>
                </a:r>
                <a:r>
                  <a:rPr lang="zh-CN" altLang="zh-CN" sz="1200" kern="1200" dirty="0">
                    <a:solidFill>
                      <a:schemeClr val="tx1"/>
                    </a:solidFill>
                    <a:effectLst/>
                    <a:latin typeface="+mn-lt"/>
                    <a:ea typeface="+mn-ea"/>
                    <a:cs typeface="+mn-cs"/>
                  </a:rPr>
                  <a:t>输出不是</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均值的问题；当前最主流的激活函数是</a:t>
                </a:r>
                <a:r>
                  <a:rPr lang="en-US" altLang="zh-CN" sz="1200" kern="1200" dirty="0" err="1">
                    <a:solidFill>
                      <a:schemeClr val="tx1"/>
                    </a:solidFill>
                    <a:effectLst/>
                    <a:latin typeface="+mn-lt"/>
                    <a:ea typeface="+mn-ea"/>
                    <a:cs typeface="+mn-cs"/>
                  </a:rPr>
                  <a:t>Relu</a:t>
                </a:r>
                <a:r>
                  <a:rPr lang="zh-CN" altLang="zh-CN" sz="1200" kern="1200" dirty="0">
                    <a:solidFill>
                      <a:schemeClr val="tx1"/>
                    </a:solidFill>
                    <a:effectLst/>
                    <a:latin typeface="+mn-lt"/>
                    <a:ea typeface="+mn-ea"/>
                    <a:cs typeface="+mn-cs"/>
                  </a:rPr>
                  <a:t>函数（如图</a:t>
                </a:r>
                <a:r>
                  <a:rPr lang="en-US" altLang="zh-CN" sz="1200" kern="1200" dirty="0">
                    <a:solidFill>
                      <a:schemeClr val="tx1"/>
                    </a:solidFill>
                    <a:effectLst/>
                    <a:latin typeface="+mn-lt"/>
                    <a:ea typeface="+mn-ea"/>
                    <a:cs typeface="+mn-cs"/>
                  </a:rPr>
                  <a:t>2-5</a:t>
                </a:r>
                <a:r>
                  <a:rPr lang="zh-CN" altLang="zh-CN" sz="1200" kern="1200" dirty="0">
                    <a:solidFill>
                      <a:schemeClr val="tx1"/>
                    </a:solidFill>
                    <a:effectLst/>
                    <a:latin typeface="+mn-lt"/>
                    <a:ea typeface="+mn-ea"/>
                    <a:cs typeface="+mn-cs"/>
                  </a:rPr>
                  <a:t>），当输入大于</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时，其输出为输入本身，当输入小于</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时，输出被置</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，在数轴正方向上函数的梯度不变，不会出现梯度消失问题，该函数的计算也相对简单，使用该函数的网络会有较快的运算速率，但是在数轴负方向上，输出值为</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，这意味着输入为负值时，会造成网络的坏死；</a:t>
                </a:r>
                <a:r>
                  <a:rPr lang="en-US" altLang="zh-CN" sz="1200" kern="1200" dirty="0">
                    <a:solidFill>
                      <a:schemeClr val="tx1"/>
                    </a:solidFill>
                    <a:effectLst/>
                    <a:latin typeface="+mn-lt"/>
                    <a:ea typeface="+mn-ea"/>
                    <a:cs typeface="+mn-cs"/>
                  </a:rPr>
                  <a:t>Elu</a:t>
                </a:r>
                <a:r>
                  <a:rPr lang="zh-CN" altLang="zh-CN" sz="1200" kern="1200" dirty="0">
                    <a:solidFill>
                      <a:schemeClr val="tx1"/>
                    </a:solidFill>
                    <a:effectLst/>
                    <a:latin typeface="+mn-lt"/>
                    <a:ea typeface="+mn-ea"/>
                    <a:cs typeface="+mn-cs"/>
                  </a:rPr>
                  <a:t>函数（如图</a:t>
                </a:r>
                <a:r>
                  <a:rPr lang="en-US" altLang="zh-CN" sz="1200" kern="1200" dirty="0">
                    <a:solidFill>
                      <a:schemeClr val="tx1"/>
                    </a:solidFill>
                    <a:effectLst/>
                    <a:latin typeface="+mn-lt"/>
                    <a:ea typeface="+mn-ea"/>
                    <a:cs typeface="+mn-cs"/>
                  </a:rPr>
                  <a:t>2-6</a:t>
                </a:r>
                <a:r>
                  <a:rPr lang="zh-CN" altLang="zh-CN" sz="1200" kern="1200" dirty="0">
                    <a:solidFill>
                      <a:schemeClr val="tx1"/>
                    </a:solidFill>
                    <a:effectLst/>
                    <a:latin typeface="+mn-lt"/>
                    <a:ea typeface="+mn-ea"/>
                    <a:cs typeface="+mn-cs"/>
                  </a:rPr>
                  <a:t>）是对</a:t>
                </a:r>
                <a:r>
                  <a:rPr lang="en-US" altLang="zh-CN" sz="1200" kern="1200" dirty="0" err="1">
                    <a:solidFill>
                      <a:schemeClr val="tx1"/>
                    </a:solidFill>
                    <a:effectLst/>
                    <a:latin typeface="+mn-lt"/>
                    <a:ea typeface="+mn-ea"/>
                    <a:cs typeface="+mn-cs"/>
                  </a:rPr>
                  <a:t>Relu</a:t>
                </a:r>
                <a:r>
                  <a:rPr lang="zh-CN" altLang="zh-CN" sz="1200" kern="1200" dirty="0">
                    <a:solidFill>
                      <a:schemeClr val="tx1"/>
                    </a:solidFill>
                    <a:effectLst/>
                    <a:latin typeface="+mn-lt"/>
                    <a:ea typeface="+mn-ea"/>
                    <a:cs typeface="+mn-cs"/>
                  </a:rPr>
                  <a:t>函数的一个改进，该函数在输入为负值时也会有一个输出（</a:t>
                </a:r>
                <a:r>
                  <a:rPr lang="en-US" altLang="zh-CN" sz="1200" i="0" kern="1200">
                    <a:solidFill>
                      <a:schemeClr val="tx1"/>
                    </a:solidFill>
                    <a:effectLst/>
                    <a:latin typeface="+mn-lt"/>
                    <a:ea typeface="+mn-ea"/>
                    <a:cs typeface="+mn-cs"/>
                  </a:rPr>
                  <a:t>f</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x)=α</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𝑒</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𝑥−1)  (𝑥∈(−∞,0))</a:t>
                </a:r>
                <a:r>
                  <a:rPr lang="zh-CN" altLang="zh-CN" sz="1200" kern="1200" dirty="0">
                    <a:solidFill>
                      <a:schemeClr val="tx1"/>
                    </a:solidFill>
                    <a:effectLst/>
                    <a:latin typeface="+mn-lt"/>
                    <a:ea typeface="+mn-ea"/>
                    <a:cs typeface="+mn-cs"/>
                  </a:rPr>
                  <a:t>），这样使得函数在数轴负轴具有软饱和性，不至于网络坏死。</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在本节实验中，将采用</a:t>
                </a:r>
                <a:r>
                  <a:rPr lang="en-US" altLang="zh-CN" sz="1200" b="1" kern="1200" dirty="0">
                    <a:solidFill>
                      <a:schemeClr val="tx1"/>
                    </a:solidFill>
                    <a:effectLst/>
                    <a:latin typeface="+mn-lt"/>
                    <a:ea typeface="+mn-ea"/>
                    <a:cs typeface="+mn-cs"/>
                  </a:rPr>
                  <a:t>Tanh</a:t>
                </a:r>
                <a:r>
                  <a:rPr lang="zh-CN" altLang="zh-CN" sz="1200" b="1" kern="1200" dirty="0">
                    <a:solidFill>
                      <a:schemeClr val="tx1"/>
                    </a:solidFill>
                    <a:effectLst/>
                    <a:latin typeface="+mn-lt"/>
                    <a:ea typeface="+mn-ea"/>
                    <a:cs typeface="+mn-cs"/>
                  </a:rPr>
                  <a:t>函数、</a:t>
                </a:r>
                <a:r>
                  <a:rPr lang="en-US" altLang="zh-CN" sz="1200" b="1" kern="1200" dirty="0" err="1">
                    <a:solidFill>
                      <a:schemeClr val="tx1"/>
                    </a:solidFill>
                    <a:effectLst/>
                    <a:latin typeface="+mn-lt"/>
                    <a:ea typeface="+mn-ea"/>
                    <a:cs typeface="+mn-cs"/>
                  </a:rPr>
                  <a:t>Relu</a:t>
                </a:r>
                <a:r>
                  <a:rPr lang="zh-CN" altLang="zh-CN" sz="1200" b="1" kern="1200" dirty="0">
                    <a:solidFill>
                      <a:schemeClr val="tx1"/>
                    </a:solidFill>
                    <a:effectLst/>
                    <a:latin typeface="+mn-lt"/>
                    <a:ea typeface="+mn-ea"/>
                    <a:cs typeface="+mn-cs"/>
                  </a:rPr>
                  <a:t>函数和</a:t>
                </a:r>
                <a:r>
                  <a:rPr lang="en-US" altLang="zh-CN" sz="1200" b="1" kern="1200" dirty="0">
                    <a:solidFill>
                      <a:schemeClr val="tx1"/>
                    </a:solidFill>
                    <a:effectLst/>
                    <a:latin typeface="+mn-lt"/>
                    <a:ea typeface="+mn-ea"/>
                    <a:cs typeface="+mn-cs"/>
                  </a:rPr>
                  <a:t>Elu</a:t>
                </a:r>
                <a:r>
                  <a:rPr lang="zh-CN" altLang="zh-CN" sz="1200" b="1" kern="1200" dirty="0">
                    <a:solidFill>
                      <a:schemeClr val="tx1"/>
                    </a:solidFill>
                    <a:effectLst/>
                    <a:latin typeface="+mn-lt"/>
                    <a:ea typeface="+mn-ea"/>
                    <a:cs typeface="+mn-cs"/>
                  </a:rPr>
                  <a:t>函数分别作为激活函数，分析激活函数对于</a:t>
                </a:r>
                <a:r>
                  <a:rPr lang="en-US" altLang="zh-CN" sz="1200" b="1" kern="1200" dirty="0">
                    <a:solidFill>
                      <a:schemeClr val="tx1"/>
                    </a:solidFill>
                    <a:effectLst/>
                    <a:latin typeface="+mn-lt"/>
                    <a:ea typeface="+mn-ea"/>
                    <a:cs typeface="+mn-cs"/>
                  </a:rPr>
                  <a:t>BP</a:t>
                </a:r>
                <a:r>
                  <a:rPr lang="zh-CN" altLang="zh-CN" sz="1200" b="1" kern="1200" dirty="0">
                    <a:solidFill>
                      <a:schemeClr val="tx1"/>
                    </a:solidFill>
                    <a:effectLst/>
                    <a:latin typeface="+mn-lt"/>
                    <a:ea typeface="+mn-ea"/>
                    <a:cs typeface="+mn-cs"/>
                  </a:rPr>
                  <a:t>神经网络的影响，并且获得一个对于</a:t>
                </a:r>
                <a:r>
                  <a:rPr lang="en-US" altLang="zh-CN" sz="1200" b="1" kern="1200" dirty="0" err="1">
                    <a:solidFill>
                      <a:schemeClr val="tx1"/>
                    </a:solidFill>
                    <a:effectLst/>
                    <a:latin typeface="+mn-lt"/>
                    <a:ea typeface="+mn-ea"/>
                    <a:cs typeface="+mn-cs"/>
                  </a:rPr>
                  <a:t>Mnist</a:t>
                </a:r>
                <a:r>
                  <a:rPr lang="zh-CN" altLang="zh-CN" sz="1200" b="1" kern="1200" dirty="0">
                    <a:solidFill>
                      <a:schemeClr val="tx1"/>
                    </a:solidFill>
                    <a:effectLst/>
                    <a:latin typeface="+mn-lt"/>
                    <a:ea typeface="+mn-ea"/>
                    <a:cs typeface="+mn-cs"/>
                  </a:rPr>
                  <a:t>数据集效果较优的激活函数。将</a:t>
                </a:r>
                <a:r>
                  <a:rPr lang="en-US" altLang="zh-CN" sz="1200" b="1" kern="1200" dirty="0">
                    <a:solidFill>
                      <a:schemeClr val="tx1"/>
                    </a:solidFill>
                    <a:effectLst/>
                    <a:latin typeface="+mn-lt"/>
                    <a:ea typeface="+mn-ea"/>
                    <a:cs typeface="+mn-cs"/>
                  </a:rPr>
                  <a:t>BP</a:t>
                </a:r>
                <a:r>
                  <a:rPr lang="zh-CN" altLang="zh-CN" sz="1200" b="1" kern="1200" dirty="0">
                    <a:solidFill>
                      <a:schemeClr val="tx1"/>
                    </a:solidFill>
                    <a:effectLst/>
                    <a:latin typeface="+mn-lt"/>
                    <a:ea typeface="+mn-ea"/>
                    <a:cs typeface="+mn-cs"/>
                  </a:rPr>
                  <a:t>网络的参数固定为初始的参数设置，只改变隐层和输出层神经元的激活函数，分析激活函数对</a:t>
                </a:r>
                <a:r>
                  <a:rPr lang="en-US" altLang="zh-CN" sz="1200" b="1" kern="1200" dirty="0">
                    <a:solidFill>
                      <a:schemeClr val="tx1"/>
                    </a:solidFill>
                    <a:effectLst/>
                    <a:latin typeface="+mn-lt"/>
                    <a:ea typeface="+mn-ea"/>
                    <a:cs typeface="+mn-cs"/>
                  </a:rPr>
                  <a:t>BP</a:t>
                </a:r>
                <a:r>
                  <a:rPr lang="zh-CN" altLang="zh-CN" sz="1200" b="1" kern="1200" dirty="0">
                    <a:solidFill>
                      <a:schemeClr val="tx1"/>
                    </a:solidFill>
                    <a:effectLst/>
                    <a:latin typeface="+mn-lt"/>
                    <a:ea typeface="+mn-ea"/>
                    <a:cs typeface="+mn-cs"/>
                  </a:rPr>
                  <a:t>网络标签性能的影响。</a:t>
                </a:r>
              </a:p>
              <a:p>
                <a:endParaRPr lang="en-US" altLang="zh-CN" sz="1200" kern="1200" dirty="0">
                  <a:solidFill>
                    <a:schemeClr val="tx1"/>
                  </a:solidFill>
                  <a:effectLst/>
                  <a:latin typeface="+mn-lt"/>
                  <a:ea typeface="+mn-ea"/>
                  <a:cs typeface="+mn-cs"/>
                </a:endParaRPr>
              </a:p>
              <a:p>
                <a:r>
                  <a:rPr lang="zh-CN" altLang="en-US" sz="1200" b="1" kern="1200" dirty="0">
                    <a:solidFill>
                      <a:srgbClr val="FF0000"/>
                    </a:solidFill>
                    <a:effectLst/>
                    <a:latin typeface="+mn-lt"/>
                    <a:ea typeface="+mn-ea"/>
                    <a:cs typeface="+mn-cs"/>
                  </a:rPr>
                  <a:t>结论：</a:t>
                </a:r>
                <a:r>
                  <a:rPr lang="zh-CN" altLang="zh-CN" sz="1200" kern="1200" dirty="0">
                    <a:solidFill>
                      <a:srgbClr val="FF0000"/>
                    </a:solidFill>
                    <a:effectLst/>
                    <a:latin typeface="+mn-lt"/>
                    <a:ea typeface="+mn-ea"/>
                    <a:cs typeface="+mn-cs"/>
                  </a:rPr>
                  <a:t>可以看出在训练样本少时，激活函数对训练后的网络性能影响不大，但当训练数据量上升时，</a:t>
                </a:r>
                <a:r>
                  <a:rPr lang="en-US" altLang="zh-CN" sz="1200" kern="1200" dirty="0">
                    <a:solidFill>
                      <a:srgbClr val="FF0000"/>
                    </a:solidFill>
                    <a:effectLst/>
                    <a:latin typeface="+mn-lt"/>
                    <a:ea typeface="+mn-ea"/>
                    <a:cs typeface="+mn-cs"/>
                  </a:rPr>
                  <a:t>Tanh</a:t>
                </a:r>
                <a:r>
                  <a:rPr lang="zh-CN" altLang="zh-CN" sz="1200" kern="1200" dirty="0">
                    <a:solidFill>
                      <a:srgbClr val="FF0000"/>
                    </a:solidFill>
                    <a:effectLst/>
                    <a:latin typeface="+mn-lt"/>
                    <a:ea typeface="+mn-ea"/>
                    <a:cs typeface="+mn-cs"/>
                  </a:rPr>
                  <a:t>函数作为激活函数会使网络获得更好的性能，这与误差逆传播过程中参数的调整过程需要乘以激活函数的导数有关，当训练数据增多时，损失收敛到较小值附近，因此此时激活函数的导数越大，对网络参数调整越好。总体而言，当训练数据少时</a:t>
                </a:r>
                <a:r>
                  <a:rPr lang="en-US" altLang="zh-CN" sz="1200" kern="1200" dirty="0">
                    <a:solidFill>
                      <a:srgbClr val="FF0000"/>
                    </a:solidFill>
                    <a:effectLst/>
                    <a:latin typeface="+mn-lt"/>
                    <a:ea typeface="+mn-ea"/>
                    <a:cs typeface="+mn-cs"/>
                  </a:rPr>
                  <a:t>Tanh</a:t>
                </a:r>
                <a:r>
                  <a:rPr lang="zh-CN" altLang="zh-CN" sz="1200" kern="1200" dirty="0">
                    <a:solidFill>
                      <a:srgbClr val="FF0000"/>
                    </a:solidFill>
                    <a:effectLst/>
                    <a:latin typeface="+mn-lt"/>
                    <a:ea typeface="+mn-ea"/>
                    <a:cs typeface="+mn-cs"/>
                  </a:rPr>
                  <a:t>函数更适用于</a:t>
                </a:r>
                <a:r>
                  <a:rPr lang="en-US" altLang="zh-CN" sz="1200" kern="1200" dirty="0" err="1">
                    <a:solidFill>
                      <a:srgbClr val="FF0000"/>
                    </a:solidFill>
                    <a:effectLst/>
                    <a:latin typeface="+mn-lt"/>
                    <a:ea typeface="+mn-ea"/>
                    <a:cs typeface="+mn-cs"/>
                  </a:rPr>
                  <a:t>Mnist</a:t>
                </a:r>
                <a:r>
                  <a:rPr lang="zh-CN" altLang="zh-CN" sz="1200" kern="1200" dirty="0">
                    <a:solidFill>
                      <a:srgbClr val="FF0000"/>
                    </a:solidFill>
                    <a:effectLst/>
                    <a:latin typeface="+mn-lt"/>
                    <a:ea typeface="+mn-ea"/>
                    <a:cs typeface="+mn-cs"/>
                  </a:rPr>
                  <a:t>数据集，其次是</a:t>
                </a:r>
                <a:r>
                  <a:rPr lang="en-US" altLang="zh-CN" sz="1200" kern="1200" dirty="0">
                    <a:solidFill>
                      <a:srgbClr val="FF0000"/>
                    </a:solidFill>
                    <a:effectLst/>
                    <a:latin typeface="+mn-lt"/>
                    <a:ea typeface="+mn-ea"/>
                    <a:cs typeface="+mn-cs"/>
                  </a:rPr>
                  <a:t>Elu</a:t>
                </a:r>
                <a:r>
                  <a:rPr lang="zh-CN" altLang="zh-CN" sz="1200" kern="1200" dirty="0">
                    <a:solidFill>
                      <a:srgbClr val="FF0000"/>
                    </a:solidFill>
                    <a:effectLst/>
                    <a:latin typeface="+mn-lt"/>
                    <a:ea typeface="+mn-ea"/>
                    <a:cs typeface="+mn-cs"/>
                  </a:rPr>
                  <a:t>函数和</a:t>
                </a:r>
                <a:r>
                  <a:rPr lang="en-US" altLang="zh-CN" sz="1200" kern="1200" dirty="0" err="1">
                    <a:solidFill>
                      <a:srgbClr val="FF0000"/>
                    </a:solidFill>
                    <a:effectLst/>
                    <a:latin typeface="+mn-lt"/>
                    <a:ea typeface="+mn-ea"/>
                    <a:cs typeface="+mn-cs"/>
                  </a:rPr>
                  <a:t>Relu</a:t>
                </a:r>
                <a:r>
                  <a:rPr lang="zh-CN" altLang="zh-CN" sz="1200" kern="1200" dirty="0">
                    <a:solidFill>
                      <a:srgbClr val="FF0000"/>
                    </a:solidFill>
                    <a:effectLst/>
                    <a:latin typeface="+mn-lt"/>
                    <a:ea typeface="+mn-ea"/>
                    <a:cs typeface="+mn-cs"/>
                  </a:rPr>
                  <a:t>函数，其中，</a:t>
                </a:r>
                <a:r>
                  <a:rPr lang="en-US" altLang="zh-CN" sz="1200" kern="1200" dirty="0" err="1">
                    <a:solidFill>
                      <a:srgbClr val="FF0000"/>
                    </a:solidFill>
                    <a:effectLst/>
                    <a:latin typeface="+mn-lt"/>
                    <a:ea typeface="+mn-ea"/>
                    <a:cs typeface="+mn-cs"/>
                  </a:rPr>
                  <a:t>Relu</a:t>
                </a:r>
                <a:r>
                  <a:rPr lang="zh-CN" altLang="zh-CN" sz="1200" kern="1200" dirty="0">
                    <a:solidFill>
                      <a:srgbClr val="FF0000"/>
                    </a:solidFill>
                    <a:effectLst/>
                    <a:latin typeface="+mn-lt"/>
                    <a:ea typeface="+mn-ea"/>
                    <a:cs typeface="+mn-cs"/>
                  </a:rPr>
                  <a:t>函数的非线性化弱，容易产生网络坏死，</a:t>
                </a:r>
                <a:r>
                  <a:rPr lang="en-US" altLang="zh-CN" sz="1200" kern="1200" dirty="0">
                    <a:solidFill>
                      <a:srgbClr val="FF0000"/>
                    </a:solidFill>
                    <a:effectLst/>
                    <a:latin typeface="+mn-lt"/>
                    <a:ea typeface="+mn-ea"/>
                    <a:cs typeface="+mn-cs"/>
                  </a:rPr>
                  <a:t>Elu</a:t>
                </a:r>
                <a:r>
                  <a:rPr lang="zh-CN" altLang="zh-CN" sz="1200" kern="1200" dirty="0">
                    <a:solidFill>
                      <a:srgbClr val="FF0000"/>
                    </a:solidFill>
                    <a:effectLst/>
                    <a:latin typeface="+mn-lt"/>
                    <a:ea typeface="+mn-ea"/>
                    <a:cs typeface="+mn-cs"/>
                  </a:rPr>
                  <a:t>函数的线性化增强，</a:t>
                </a:r>
                <a:r>
                  <a:rPr lang="en-US" altLang="zh-CN" sz="1200" kern="1200" dirty="0">
                    <a:solidFill>
                      <a:srgbClr val="FF0000"/>
                    </a:solidFill>
                    <a:effectLst/>
                    <a:latin typeface="+mn-lt"/>
                    <a:ea typeface="+mn-ea"/>
                    <a:cs typeface="+mn-cs"/>
                  </a:rPr>
                  <a:t>Tanh</a:t>
                </a:r>
                <a:r>
                  <a:rPr lang="zh-CN" altLang="zh-CN" sz="1200" kern="1200" dirty="0">
                    <a:solidFill>
                      <a:srgbClr val="FF0000"/>
                    </a:solidFill>
                    <a:effectLst/>
                    <a:latin typeface="+mn-lt"/>
                    <a:ea typeface="+mn-ea"/>
                    <a:cs typeface="+mn-cs"/>
                  </a:rPr>
                  <a:t>函数线性化最强。从图中还可以得到，当训练样本数在</a:t>
                </a:r>
                <a:r>
                  <a:rPr lang="en-US" altLang="zh-CN" sz="1200" kern="1200" dirty="0">
                    <a:solidFill>
                      <a:srgbClr val="FF0000"/>
                    </a:solidFill>
                    <a:effectLst/>
                    <a:latin typeface="+mn-lt"/>
                    <a:ea typeface="+mn-ea"/>
                    <a:cs typeface="+mn-cs"/>
                  </a:rPr>
                  <a:t>6000</a:t>
                </a:r>
                <a:r>
                  <a:rPr lang="zh-CN" altLang="zh-CN" sz="1200" kern="1200" dirty="0">
                    <a:solidFill>
                      <a:srgbClr val="FF0000"/>
                    </a:solidFill>
                    <a:effectLst/>
                    <a:latin typeface="+mn-lt"/>
                    <a:ea typeface="+mn-ea"/>
                    <a:cs typeface="+mn-cs"/>
                  </a:rPr>
                  <a:t>以内时，</a:t>
                </a:r>
                <a:r>
                  <a:rPr lang="en-US" altLang="zh-CN" sz="1200" kern="1200" dirty="0">
                    <a:solidFill>
                      <a:srgbClr val="FF0000"/>
                    </a:solidFill>
                    <a:effectLst/>
                    <a:latin typeface="+mn-lt"/>
                    <a:ea typeface="+mn-ea"/>
                    <a:cs typeface="+mn-cs"/>
                  </a:rPr>
                  <a:t>BP</a:t>
                </a:r>
                <a:r>
                  <a:rPr lang="zh-CN" altLang="zh-CN" sz="1200" kern="1200" dirty="0">
                    <a:solidFill>
                      <a:srgbClr val="FF0000"/>
                    </a:solidFill>
                    <a:effectLst/>
                    <a:latin typeface="+mn-lt"/>
                    <a:ea typeface="+mn-ea"/>
                    <a:cs typeface="+mn-cs"/>
                  </a:rPr>
                  <a:t>网络的</a:t>
                </a:r>
                <a:r>
                  <a:rPr lang="en-US" altLang="zh-CN" sz="1200" kern="1200" dirty="0">
                    <a:solidFill>
                      <a:srgbClr val="FF0000"/>
                    </a:solidFill>
                    <a:effectLst/>
                    <a:latin typeface="+mn-lt"/>
                    <a:ea typeface="+mn-ea"/>
                    <a:cs typeface="+mn-cs"/>
                  </a:rPr>
                  <a:t>MAP</a:t>
                </a:r>
                <a:r>
                  <a:rPr lang="zh-CN" altLang="zh-CN" sz="1200" kern="1200" dirty="0">
                    <a:solidFill>
                      <a:srgbClr val="FF0000"/>
                    </a:solidFill>
                    <a:effectLst/>
                    <a:latin typeface="+mn-lt"/>
                    <a:ea typeface="+mn-ea"/>
                    <a:cs typeface="+mn-cs"/>
                  </a:rPr>
                  <a:t>值最大在</a:t>
                </a:r>
                <a:r>
                  <a:rPr lang="en-US" altLang="zh-CN" sz="1200" kern="1200" dirty="0">
                    <a:solidFill>
                      <a:srgbClr val="FF0000"/>
                    </a:solidFill>
                    <a:effectLst/>
                    <a:latin typeface="+mn-lt"/>
                    <a:ea typeface="+mn-ea"/>
                    <a:cs typeface="+mn-cs"/>
                  </a:rPr>
                  <a:t>0.7</a:t>
                </a:r>
                <a:r>
                  <a:rPr lang="zh-CN" altLang="zh-CN" sz="1200" kern="1200" dirty="0">
                    <a:solidFill>
                      <a:srgbClr val="FF0000"/>
                    </a:solidFill>
                    <a:effectLst/>
                    <a:latin typeface="+mn-lt"/>
                    <a:ea typeface="+mn-ea"/>
                    <a:cs typeface="+mn-cs"/>
                  </a:rPr>
                  <a:t>左右。</a:t>
                </a:r>
                <a:endParaRPr lang="zh-CN" altLang="en-US" dirty="0">
                  <a:solidFill>
                    <a:srgbClr val="FF0000"/>
                  </a:solidFill>
                </a:endParaRPr>
              </a:p>
            </p:txBody>
          </p:sp>
        </mc:Fallback>
      </mc:AlternateContent>
      <p:sp>
        <p:nvSpPr>
          <p:cNvPr id="4" name="灯片编号占位符 3"/>
          <p:cNvSpPr>
            <a:spLocks noGrp="1"/>
          </p:cNvSpPr>
          <p:nvPr>
            <p:ph type="sldNum" sz="quarter" idx="5"/>
          </p:nvPr>
        </p:nvSpPr>
        <p:spPr/>
        <p:txBody>
          <a:bodyPr/>
          <a:lstStyle/>
          <a:p>
            <a:fld id="{E63A6290-7298-490E-9139-590F79EAE010}" type="slidenum">
              <a:rPr lang="zh-CN" altLang="en-US" smtClean="0"/>
              <a:t>13</a:t>
            </a:fld>
            <a:endParaRPr lang="zh-CN" altLang="en-US"/>
          </a:p>
        </p:txBody>
      </p:sp>
    </p:spTree>
    <p:extLst>
      <p:ext uri="{BB962C8B-B14F-4D97-AF65-F5344CB8AC3E}">
        <p14:creationId xmlns:p14="http://schemas.microsoft.com/office/powerpoint/2010/main" val="1549464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由万能逼近定理可知，隐层神经元的数目是决定</a:t>
            </a:r>
            <a:r>
              <a:rPr lang="en-US" altLang="zh-CN" sz="1200" kern="1200" dirty="0">
                <a:solidFill>
                  <a:schemeClr val="tx1"/>
                </a:solidFill>
                <a:effectLst/>
                <a:latin typeface="+mn-lt"/>
                <a:ea typeface="+mn-ea"/>
                <a:cs typeface="+mn-cs"/>
              </a:rPr>
              <a:t>BP</a:t>
            </a:r>
            <a:r>
              <a:rPr lang="zh-CN" altLang="zh-CN" sz="1200" kern="1200" dirty="0">
                <a:solidFill>
                  <a:schemeClr val="tx1"/>
                </a:solidFill>
                <a:effectLst/>
                <a:latin typeface="+mn-lt"/>
                <a:ea typeface="+mn-ea"/>
                <a:cs typeface="+mn-cs"/>
              </a:rPr>
              <a:t>神经网络复杂程度的因素之一，因此当训练数据样本数足够充足，</a:t>
            </a:r>
            <a:r>
              <a:rPr lang="en-US" altLang="zh-CN" sz="1200" kern="1200" dirty="0">
                <a:solidFill>
                  <a:schemeClr val="tx1"/>
                </a:solidFill>
                <a:effectLst/>
                <a:latin typeface="+mn-lt"/>
                <a:ea typeface="+mn-ea"/>
                <a:cs typeface="+mn-cs"/>
              </a:rPr>
              <a:t>BP</a:t>
            </a:r>
            <a:r>
              <a:rPr lang="zh-CN" altLang="zh-CN" sz="1200" kern="1200" dirty="0">
                <a:solidFill>
                  <a:schemeClr val="tx1"/>
                </a:solidFill>
                <a:effectLst/>
                <a:latin typeface="+mn-lt"/>
                <a:ea typeface="+mn-ea"/>
                <a:cs typeface="+mn-cs"/>
              </a:rPr>
              <a:t>网络隐层神经元数目越多时，越能获得更好的标签效果，当训练样本数过少时，隐层神经元数目过多会使网络参数大大增加，会导致过拟合。在训练样本数有限时，隐层神经元数目需要进行调整。</a:t>
            </a:r>
            <a:endParaRPr lang="en-US" altLang="zh-CN" sz="1200" kern="1200" dirty="0">
              <a:solidFill>
                <a:schemeClr val="tx1"/>
              </a:solidFill>
              <a:effectLst/>
              <a:latin typeface="+mn-lt"/>
              <a:ea typeface="+mn-ea"/>
              <a:cs typeface="+mn-cs"/>
            </a:endParaRPr>
          </a:p>
          <a:p>
            <a:endParaRPr lang="zh-CN" altLang="zh-CN" sz="1200" b="1"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本节实验中，保持</a:t>
            </a:r>
            <a:r>
              <a:rPr lang="en-US" altLang="zh-CN" sz="1200" b="1" kern="1200" dirty="0">
                <a:solidFill>
                  <a:schemeClr val="tx1"/>
                </a:solidFill>
                <a:effectLst/>
                <a:latin typeface="+mn-lt"/>
                <a:ea typeface="+mn-ea"/>
                <a:cs typeface="+mn-cs"/>
              </a:rPr>
              <a:t>BP</a:t>
            </a:r>
            <a:r>
              <a:rPr lang="zh-CN" altLang="zh-CN" sz="1200" b="1" kern="1200" dirty="0">
                <a:solidFill>
                  <a:schemeClr val="tx1"/>
                </a:solidFill>
                <a:effectLst/>
                <a:latin typeface="+mn-lt"/>
                <a:ea typeface="+mn-ea"/>
                <a:cs typeface="+mn-cs"/>
              </a:rPr>
              <a:t>网络的最初始设置不变，仅改变隐层神经元的数目，选取隐层全连接神经元数目为</a:t>
            </a:r>
            <a:r>
              <a:rPr lang="en-US" altLang="zh-CN" sz="1200" b="1" kern="1200" dirty="0">
                <a:solidFill>
                  <a:schemeClr val="tx1"/>
                </a:solidFill>
                <a:effectLst/>
                <a:latin typeface="+mn-lt"/>
                <a:ea typeface="+mn-ea"/>
                <a:cs typeface="+mn-cs"/>
              </a:rPr>
              <a:t>50</a:t>
            </a:r>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100</a:t>
            </a:r>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150</a:t>
            </a:r>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200</a:t>
            </a:r>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250</a:t>
            </a:r>
            <a:r>
              <a:rPr lang="zh-CN" altLang="zh-CN" sz="1200" b="1" kern="1200" dirty="0">
                <a:solidFill>
                  <a:schemeClr val="tx1"/>
                </a:solidFill>
                <a:effectLst/>
                <a:latin typeface="+mn-lt"/>
                <a:ea typeface="+mn-ea"/>
                <a:cs typeface="+mn-cs"/>
              </a:rPr>
              <a:t>。寻找训练样本在</a:t>
            </a:r>
            <a:r>
              <a:rPr lang="en-US" altLang="zh-CN" sz="1200" b="1" kern="1200" dirty="0">
                <a:solidFill>
                  <a:schemeClr val="tx1"/>
                </a:solidFill>
                <a:effectLst/>
                <a:latin typeface="+mn-lt"/>
                <a:ea typeface="+mn-ea"/>
                <a:cs typeface="+mn-cs"/>
              </a:rPr>
              <a:t>6000</a:t>
            </a:r>
            <a:r>
              <a:rPr lang="zh-CN" altLang="zh-CN" sz="1200" b="1" kern="1200" dirty="0">
                <a:solidFill>
                  <a:schemeClr val="tx1"/>
                </a:solidFill>
                <a:effectLst/>
                <a:latin typeface="+mn-lt"/>
                <a:ea typeface="+mn-ea"/>
                <a:cs typeface="+mn-cs"/>
              </a:rPr>
              <a:t>以内时，最适合</a:t>
            </a:r>
            <a:r>
              <a:rPr lang="en-US" altLang="zh-CN" sz="1200" b="1" kern="1200" dirty="0">
                <a:solidFill>
                  <a:schemeClr val="tx1"/>
                </a:solidFill>
                <a:effectLst/>
                <a:latin typeface="+mn-lt"/>
                <a:ea typeface="+mn-ea"/>
                <a:cs typeface="+mn-cs"/>
              </a:rPr>
              <a:t>BP</a:t>
            </a:r>
            <a:r>
              <a:rPr lang="zh-CN" altLang="zh-CN" sz="1200" b="1" kern="1200" dirty="0">
                <a:solidFill>
                  <a:schemeClr val="tx1"/>
                </a:solidFill>
                <a:effectLst/>
                <a:latin typeface="+mn-lt"/>
                <a:ea typeface="+mn-ea"/>
                <a:cs typeface="+mn-cs"/>
              </a:rPr>
              <a:t>神经网络的因层神经元数目。</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effectLst/>
                <a:latin typeface="+mn-lt"/>
                <a:ea typeface="+mn-ea"/>
                <a:cs typeface="+mn-cs"/>
              </a:rPr>
              <a:t>结论：</a:t>
            </a:r>
            <a:r>
              <a:rPr lang="zh-CN" altLang="zh-CN" sz="1200" kern="1200" dirty="0">
                <a:solidFill>
                  <a:schemeClr val="tx1"/>
                </a:solidFill>
                <a:effectLst/>
                <a:latin typeface="+mn-lt"/>
                <a:ea typeface="+mn-ea"/>
                <a:cs typeface="+mn-cs"/>
              </a:rPr>
              <a:t>当训练样本数较少时，隐层神经元的数目在</a:t>
            </a:r>
            <a:r>
              <a:rPr lang="en-US" altLang="zh-CN" sz="1200" kern="1200" dirty="0">
                <a:solidFill>
                  <a:schemeClr val="tx1"/>
                </a:solidFill>
                <a:effectLst/>
                <a:latin typeface="+mn-lt"/>
                <a:ea typeface="+mn-ea"/>
                <a:cs typeface="+mn-cs"/>
              </a:rPr>
              <a:t>200</a:t>
            </a:r>
            <a:r>
              <a:rPr lang="zh-CN" altLang="zh-CN" sz="1200" kern="1200" dirty="0">
                <a:solidFill>
                  <a:schemeClr val="tx1"/>
                </a:solidFill>
                <a:effectLst/>
                <a:latin typeface="+mn-lt"/>
                <a:ea typeface="+mn-ea"/>
                <a:cs typeface="+mn-cs"/>
              </a:rPr>
              <a:t>左右能够获得最好的性能，当训练样本数增多时，隐层为</a:t>
            </a:r>
            <a:r>
              <a:rPr lang="en-US" altLang="zh-CN" sz="1200" kern="1200" dirty="0">
                <a:solidFill>
                  <a:schemeClr val="tx1"/>
                </a:solidFill>
                <a:effectLst/>
                <a:latin typeface="+mn-lt"/>
                <a:ea typeface="+mn-ea"/>
                <a:cs typeface="+mn-cs"/>
              </a:rPr>
              <a:t>50</a:t>
            </a:r>
            <a:r>
              <a:rPr lang="zh-CN" altLang="zh-CN" sz="1200" kern="1200" dirty="0">
                <a:solidFill>
                  <a:schemeClr val="tx1"/>
                </a:solidFill>
                <a:effectLst/>
                <a:latin typeface="+mn-lt"/>
                <a:ea typeface="+mn-ea"/>
                <a:cs typeface="+mn-cs"/>
              </a:rPr>
              <a:t>个神经元的</a:t>
            </a:r>
            <a:r>
              <a:rPr lang="en-US" altLang="zh-CN" sz="1200" kern="1200" dirty="0">
                <a:solidFill>
                  <a:schemeClr val="tx1"/>
                </a:solidFill>
                <a:effectLst/>
                <a:latin typeface="+mn-lt"/>
                <a:ea typeface="+mn-ea"/>
                <a:cs typeface="+mn-cs"/>
              </a:rPr>
              <a:t>BP</a:t>
            </a:r>
            <a:r>
              <a:rPr lang="zh-CN" altLang="zh-CN" sz="1200" kern="1200" dirty="0">
                <a:solidFill>
                  <a:schemeClr val="tx1"/>
                </a:solidFill>
                <a:effectLst/>
                <a:latin typeface="+mn-lt"/>
                <a:ea typeface="+mn-ea"/>
                <a:cs typeface="+mn-cs"/>
              </a:rPr>
              <a:t>网络获得了更好的性能。可以分析知，当隐层神经元数目过多时，出现了过拟合，此时神经元的复杂程度很高但是训练样本数目相对而言较少，这样在误差逆向传播的过程中，比较重要的神经元之间的链接权重获得的调整由于神经元数目的增多而减少，这样</a:t>
            </a:r>
            <a:r>
              <a:rPr lang="en-US" altLang="zh-CN" sz="1200" kern="1200" dirty="0">
                <a:solidFill>
                  <a:schemeClr val="tx1"/>
                </a:solidFill>
                <a:effectLst/>
                <a:latin typeface="+mn-lt"/>
                <a:ea typeface="+mn-ea"/>
                <a:cs typeface="+mn-cs"/>
              </a:rPr>
              <a:t>BP</a:t>
            </a:r>
            <a:r>
              <a:rPr lang="zh-CN" altLang="zh-CN" sz="1200" kern="1200" dirty="0">
                <a:solidFill>
                  <a:schemeClr val="tx1"/>
                </a:solidFill>
                <a:effectLst/>
                <a:latin typeface="+mn-lt"/>
                <a:ea typeface="+mn-ea"/>
                <a:cs typeface="+mn-cs"/>
              </a:rPr>
              <a:t>网络对于图像信息的区分更偏向于训练样本共有的特征，使得</a:t>
            </a:r>
            <a:r>
              <a:rPr lang="en-US" altLang="zh-CN" sz="1200" kern="1200" dirty="0">
                <a:solidFill>
                  <a:schemeClr val="tx1"/>
                </a:solidFill>
                <a:effectLst/>
                <a:latin typeface="+mn-lt"/>
                <a:ea typeface="+mn-ea"/>
                <a:cs typeface="+mn-cs"/>
              </a:rPr>
              <a:t>BP</a:t>
            </a:r>
            <a:r>
              <a:rPr lang="zh-CN" altLang="zh-CN" sz="1200" kern="1200" dirty="0">
                <a:solidFill>
                  <a:schemeClr val="tx1"/>
                </a:solidFill>
                <a:effectLst/>
                <a:latin typeface="+mn-lt"/>
                <a:ea typeface="+mn-ea"/>
                <a:cs typeface="+mn-cs"/>
              </a:rPr>
              <a:t>网络旳泛化能力不足，模型</a:t>
            </a:r>
            <a:r>
              <a:rPr lang="en-US" altLang="zh-CN" sz="1200" kern="1200" dirty="0">
                <a:solidFill>
                  <a:schemeClr val="tx1"/>
                </a:solidFill>
                <a:effectLst/>
                <a:latin typeface="+mn-lt"/>
                <a:ea typeface="+mn-ea"/>
                <a:cs typeface="+mn-cs"/>
              </a:rPr>
              <a:t>MAP</a:t>
            </a:r>
            <a:r>
              <a:rPr lang="zh-CN" altLang="zh-CN" sz="1200" kern="1200" dirty="0">
                <a:solidFill>
                  <a:schemeClr val="tx1"/>
                </a:solidFill>
                <a:effectLst/>
                <a:latin typeface="+mn-lt"/>
                <a:ea typeface="+mn-ea"/>
                <a:cs typeface="+mn-cs"/>
              </a:rPr>
              <a:t>值偏小。在训练样本保持在</a:t>
            </a:r>
            <a:r>
              <a:rPr lang="en-US" altLang="zh-CN" sz="1200" kern="1200" dirty="0">
                <a:solidFill>
                  <a:schemeClr val="tx1"/>
                </a:solidFill>
                <a:effectLst/>
                <a:latin typeface="+mn-lt"/>
                <a:ea typeface="+mn-ea"/>
                <a:cs typeface="+mn-cs"/>
              </a:rPr>
              <a:t>6000</a:t>
            </a:r>
            <a:r>
              <a:rPr lang="zh-CN" altLang="zh-CN" sz="1200" kern="1200" dirty="0">
                <a:solidFill>
                  <a:schemeClr val="tx1"/>
                </a:solidFill>
                <a:effectLst/>
                <a:latin typeface="+mn-lt"/>
                <a:ea typeface="+mn-ea"/>
                <a:cs typeface="+mn-cs"/>
              </a:rPr>
              <a:t>个时，选择隐层层数为</a:t>
            </a:r>
            <a:r>
              <a:rPr lang="en-US" altLang="zh-CN" sz="1200" kern="1200" dirty="0">
                <a:solidFill>
                  <a:schemeClr val="tx1"/>
                </a:solidFill>
                <a:effectLst/>
                <a:latin typeface="+mn-lt"/>
                <a:ea typeface="+mn-ea"/>
                <a:cs typeface="+mn-cs"/>
              </a:rPr>
              <a:t>50</a:t>
            </a:r>
            <a:r>
              <a:rPr lang="zh-CN" altLang="zh-CN" sz="1200" kern="1200" dirty="0">
                <a:solidFill>
                  <a:schemeClr val="tx1"/>
                </a:solidFill>
                <a:effectLst/>
                <a:latin typeface="+mn-lt"/>
                <a:ea typeface="+mn-ea"/>
                <a:cs typeface="+mn-cs"/>
              </a:rPr>
              <a:t>能够获得一个性能更好的</a:t>
            </a:r>
            <a:r>
              <a:rPr lang="en-US" altLang="zh-CN" sz="1200" kern="1200" dirty="0">
                <a:solidFill>
                  <a:schemeClr val="tx1"/>
                </a:solidFill>
                <a:effectLst/>
                <a:latin typeface="+mn-lt"/>
                <a:ea typeface="+mn-ea"/>
                <a:cs typeface="+mn-cs"/>
              </a:rPr>
              <a:t>BP</a:t>
            </a:r>
            <a:r>
              <a:rPr lang="zh-CN" altLang="zh-CN" sz="1200" kern="1200" dirty="0">
                <a:solidFill>
                  <a:schemeClr val="tx1"/>
                </a:solidFill>
                <a:effectLst/>
                <a:latin typeface="+mn-lt"/>
                <a:ea typeface="+mn-ea"/>
                <a:cs typeface="+mn-cs"/>
              </a:rPr>
              <a:t>神经网络。</a:t>
            </a:r>
          </a:p>
          <a:p>
            <a:endParaRPr lang="zh-CN" altLang="en-US" dirty="0"/>
          </a:p>
        </p:txBody>
      </p:sp>
      <p:sp>
        <p:nvSpPr>
          <p:cNvPr id="4" name="灯片编号占位符 3"/>
          <p:cNvSpPr>
            <a:spLocks noGrp="1"/>
          </p:cNvSpPr>
          <p:nvPr>
            <p:ph type="sldNum" sz="quarter" idx="5"/>
          </p:nvPr>
        </p:nvSpPr>
        <p:spPr/>
        <p:txBody>
          <a:bodyPr/>
          <a:lstStyle/>
          <a:p>
            <a:fld id="{E63A6290-7298-490E-9139-590F79EAE010}" type="slidenum">
              <a:rPr lang="zh-CN" altLang="en-US" smtClean="0"/>
              <a:t>14</a:t>
            </a:fld>
            <a:endParaRPr lang="zh-CN" altLang="en-US"/>
          </a:p>
        </p:txBody>
      </p:sp>
    </p:spTree>
    <p:extLst>
      <p:ext uri="{BB962C8B-B14F-4D97-AF65-F5344CB8AC3E}">
        <p14:creationId xmlns:p14="http://schemas.microsoft.com/office/powerpoint/2010/main" val="4100387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由万能逼近定理可知，神经元隐层的层数时影响</a:t>
            </a:r>
            <a:r>
              <a:rPr lang="en-US" altLang="zh-CN" sz="1200" kern="1200" dirty="0">
                <a:solidFill>
                  <a:schemeClr val="tx1"/>
                </a:solidFill>
                <a:effectLst/>
                <a:latin typeface="+mn-lt"/>
                <a:ea typeface="+mn-ea"/>
                <a:cs typeface="+mn-cs"/>
              </a:rPr>
              <a:t>BP</a:t>
            </a:r>
            <a:r>
              <a:rPr lang="zh-CN" altLang="zh-CN" sz="1200" kern="1200" dirty="0">
                <a:solidFill>
                  <a:schemeClr val="tx1"/>
                </a:solidFill>
                <a:effectLst/>
                <a:latin typeface="+mn-lt"/>
                <a:ea typeface="+mn-ea"/>
                <a:cs typeface="+mn-cs"/>
              </a:rPr>
              <a:t>神经网络复杂程度的另一个重要因素。隐层神经元的数目可以使神经网络更好的拟近阶数更高的函数，但对于一定的训练样本数而言，层数过多也会导致网络过拟合。</a:t>
            </a:r>
            <a:endParaRPr lang="en-US" altLang="zh-CN" sz="1200" kern="1200" dirty="0">
              <a:solidFill>
                <a:schemeClr val="tx1"/>
              </a:solidFill>
              <a:effectLst/>
              <a:latin typeface="+mn-lt"/>
              <a:ea typeface="+mn-ea"/>
              <a:cs typeface="+mn-cs"/>
            </a:endParaRPr>
          </a:p>
          <a:p>
            <a:endParaRPr lang="zh-CN" altLang="zh-CN" sz="1200" b="1"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本节采用保持初始参数设置不变，改变</a:t>
            </a:r>
            <a:r>
              <a:rPr lang="en-US" altLang="zh-CN" sz="1200" b="1" kern="1200" dirty="0">
                <a:solidFill>
                  <a:schemeClr val="tx1"/>
                </a:solidFill>
                <a:effectLst/>
                <a:latin typeface="+mn-lt"/>
                <a:ea typeface="+mn-ea"/>
                <a:cs typeface="+mn-cs"/>
              </a:rPr>
              <a:t>BP</a:t>
            </a:r>
            <a:r>
              <a:rPr lang="zh-CN" altLang="zh-CN" sz="1200" b="1" kern="1200" dirty="0">
                <a:solidFill>
                  <a:schemeClr val="tx1"/>
                </a:solidFill>
                <a:effectLst/>
                <a:latin typeface="+mn-lt"/>
                <a:ea typeface="+mn-ea"/>
                <a:cs typeface="+mn-cs"/>
              </a:rPr>
              <a:t>网络隐层层数，由于隐层层数增加后，每个隐层的神经元数目难以确定，统一将增加的隐层神经元数目设置为</a:t>
            </a:r>
            <a:r>
              <a:rPr lang="en-US" altLang="zh-CN" sz="1200" b="1" kern="1200" dirty="0">
                <a:solidFill>
                  <a:schemeClr val="tx1"/>
                </a:solidFill>
                <a:effectLst/>
                <a:latin typeface="+mn-lt"/>
                <a:ea typeface="+mn-ea"/>
                <a:cs typeface="+mn-cs"/>
              </a:rPr>
              <a:t>100</a:t>
            </a:r>
            <a:r>
              <a:rPr lang="zh-CN" altLang="zh-CN" sz="1200" b="1" kern="1200" dirty="0">
                <a:solidFill>
                  <a:schemeClr val="tx1"/>
                </a:solidFill>
                <a:effectLst/>
                <a:latin typeface="+mn-lt"/>
                <a:ea typeface="+mn-ea"/>
                <a:cs typeface="+mn-cs"/>
              </a:rPr>
              <a:t>个， </a:t>
            </a:r>
            <a:r>
              <a:rPr lang="en-US" altLang="zh-CN" sz="1200" b="1" kern="1200" dirty="0">
                <a:solidFill>
                  <a:schemeClr val="tx1"/>
                </a:solidFill>
                <a:effectLst/>
                <a:latin typeface="+mn-lt"/>
                <a:ea typeface="+mn-ea"/>
                <a:cs typeface="+mn-cs"/>
              </a:rPr>
              <a:t>BP</a:t>
            </a:r>
            <a:r>
              <a:rPr lang="zh-CN" altLang="zh-CN" sz="1200" b="1" kern="1200" dirty="0">
                <a:solidFill>
                  <a:schemeClr val="tx1"/>
                </a:solidFill>
                <a:effectLst/>
                <a:latin typeface="+mn-lt"/>
                <a:ea typeface="+mn-ea"/>
                <a:cs typeface="+mn-cs"/>
              </a:rPr>
              <a:t>网络隐层数目分别设置为</a:t>
            </a:r>
            <a:r>
              <a:rPr lang="en-US" altLang="zh-CN" sz="1200" b="1" kern="1200" dirty="0">
                <a:solidFill>
                  <a:schemeClr val="tx1"/>
                </a:solidFill>
                <a:effectLst/>
                <a:latin typeface="+mn-lt"/>
                <a:ea typeface="+mn-ea"/>
                <a:cs typeface="+mn-cs"/>
              </a:rPr>
              <a:t>1</a:t>
            </a:r>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2</a:t>
            </a:r>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3</a:t>
            </a:r>
            <a:r>
              <a:rPr lang="zh-CN" altLang="zh-CN" sz="1200" b="1" kern="1200" dirty="0">
                <a:solidFill>
                  <a:schemeClr val="tx1"/>
                </a:solidFill>
                <a:effectLst/>
                <a:latin typeface="+mn-lt"/>
                <a:ea typeface="+mn-ea"/>
                <a:cs typeface="+mn-cs"/>
              </a:rPr>
              <a:t>层，对</a:t>
            </a:r>
            <a:r>
              <a:rPr lang="x-none" altLang="zh-CN" sz="1200" b="1" kern="1200" dirty="0">
                <a:solidFill>
                  <a:schemeClr val="tx1"/>
                </a:solidFill>
                <a:effectLst/>
                <a:latin typeface="+mn-lt"/>
                <a:ea typeface="+mn-ea"/>
                <a:cs typeface="+mn-cs"/>
              </a:rPr>
              <a:t>BP </a:t>
            </a:r>
            <a:r>
              <a:rPr lang="zh-CN" altLang="zh-CN" sz="1200" b="1" kern="1200" dirty="0">
                <a:solidFill>
                  <a:schemeClr val="tx1"/>
                </a:solidFill>
                <a:effectLst/>
                <a:latin typeface="+mn-lt"/>
                <a:ea typeface="+mn-ea"/>
                <a:cs typeface="+mn-cs"/>
              </a:rPr>
              <a:t>网络模型进行训练后得到的模型</a:t>
            </a:r>
            <a:r>
              <a:rPr lang="x-none" altLang="zh-CN" sz="1200" b="1" kern="1200" dirty="0">
                <a:solidFill>
                  <a:schemeClr val="tx1"/>
                </a:solidFill>
                <a:effectLst/>
                <a:latin typeface="+mn-lt"/>
                <a:ea typeface="+mn-ea"/>
                <a:cs typeface="+mn-cs"/>
              </a:rPr>
              <a:t>MAP </a:t>
            </a:r>
            <a:r>
              <a:rPr lang="zh-CN" altLang="zh-CN" sz="1200" b="1" kern="1200" dirty="0">
                <a:solidFill>
                  <a:schemeClr val="tx1"/>
                </a:solidFill>
                <a:effectLst/>
                <a:latin typeface="+mn-lt"/>
                <a:ea typeface="+mn-ea"/>
                <a:cs typeface="+mn-cs"/>
              </a:rPr>
              <a:t>值变化。</a:t>
            </a:r>
            <a:endParaRPr lang="en-US" altLang="zh-CN" sz="1200" b="1" kern="1200" dirty="0">
              <a:solidFill>
                <a:schemeClr val="tx1"/>
              </a:solidFill>
              <a:effectLst/>
              <a:latin typeface="+mn-lt"/>
              <a:ea typeface="+mn-ea"/>
              <a:cs typeface="+mn-cs"/>
            </a:endParaRPr>
          </a:p>
          <a:p>
            <a:endParaRPr lang="zh-CN" altLang="zh-CN" sz="1200" b="1" kern="1200" dirty="0">
              <a:solidFill>
                <a:schemeClr val="tx1"/>
              </a:solidFill>
              <a:effectLst/>
              <a:latin typeface="+mn-lt"/>
              <a:ea typeface="+mn-ea"/>
              <a:cs typeface="+mn-cs"/>
            </a:endParaRPr>
          </a:p>
          <a:p>
            <a:r>
              <a:rPr lang="zh-CN" altLang="en-US" b="1" dirty="0"/>
              <a:t>结论：</a:t>
            </a:r>
            <a:r>
              <a:rPr lang="zh-CN" altLang="en-US" dirty="0"/>
              <a:t>当</a:t>
            </a:r>
            <a:r>
              <a:rPr lang="en-US" altLang="zh-CN" dirty="0"/>
              <a:t>BP </a:t>
            </a:r>
            <a:r>
              <a:rPr lang="zh-CN" altLang="en-US" dirty="0"/>
              <a:t>网络的隐层数目增加时，对样本的标签效果是越来越好的，但是由于设置的隐层层数最多为</a:t>
            </a:r>
            <a:r>
              <a:rPr lang="en-US" altLang="zh-CN" dirty="0"/>
              <a:t>3</a:t>
            </a:r>
            <a:r>
              <a:rPr lang="zh-CN" altLang="en-US" dirty="0"/>
              <a:t>层，不能够得知当隐层层数增加到何值时，会出现因为参数过度导致的过拟合现象。从理论上来说，当</a:t>
            </a:r>
            <a:r>
              <a:rPr lang="en-US" altLang="zh-CN" dirty="0"/>
              <a:t>BP</a:t>
            </a:r>
            <a:r>
              <a:rPr lang="zh-CN" altLang="en-US" dirty="0"/>
              <a:t>网络深度增加时，网络的参数会大量增加，同时网络对于非线性函数的拟近能力增强，前者会导致模型标签率下降，后者会使标签率上升，二者间必然存在一个最优值，这一点从</a:t>
            </a:r>
            <a:r>
              <a:rPr lang="en-US" altLang="zh-CN" dirty="0"/>
              <a:t>3</a:t>
            </a:r>
            <a:r>
              <a:rPr lang="zh-CN" altLang="en-US" dirty="0"/>
              <a:t>层隐层实验和</a:t>
            </a:r>
            <a:r>
              <a:rPr lang="en-US" altLang="zh-CN" dirty="0"/>
              <a:t>2</a:t>
            </a:r>
            <a:r>
              <a:rPr lang="zh-CN" altLang="en-US" dirty="0"/>
              <a:t>层隐层实验的</a:t>
            </a:r>
            <a:r>
              <a:rPr lang="en-US" altLang="zh-CN" dirty="0"/>
              <a:t>MAP </a:t>
            </a:r>
            <a:r>
              <a:rPr lang="zh-CN" altLang="en-US" dirty="0"/>
              <a:t>值增长变化中得出。选用</a:t>
            </a:r>
            <a:r>
              <a:rPr lang="en-US" altLang="zh-CN" dirty="0"/>
              <a:t>3</a:t>
            </a:r>
            <a:r>
              <a:rPr lang="zh-CN" altLang="en-US" dirty="0"/>
              <a:t>层</a:t>
            </a:r>
            <a:r>
              <a:rPr lang="en-US" altLang="zh-CN" dirty="0"/>
              <a:t>BP </a:t>
            </a:r>
            <a:r>
              <a:rPr lang="zh-CN" altLang="en-US" dirty="0"/>
              <a:t>神经网络更适合</a:t>
            </a:r>
            <a:r>
              <a:rPr lang="en-US" altLang="zh-CN" dirty="0"/>
              <a:t>6000</a:t>
            </a:r>
            <a:r>
              <a:rPr lang="zh-CN" altLang="en-US" dirty="0"/>
              <a:t>训练数据下的</a:t>
            </a:r>
            <a:r>
              <a:rPr lang="en-US" altLang="zh-CN" dirty="0" err="1"/>
              <a:t>Mnist</a:t>
            </a:r>
            <a:r>
              <a:rPr lang="en-US" altLang="zh-CN" dirty="0"/>
              <a:t>  </a:t>
            </a:r>
            <a:r>
              <a:rPr lang="zh-CN" altLang="en-US" dirty="0"/>
              <a:t>数据库。</a:t>
            </a:r>
          </a:p>
        </p:txBody>
      </p:sp>
      <p:sp>
        <p:nvSpPr>
          <p:cNvPr id="4" name="灯片编号占位符 3"/>
          <p:cNvSpPr>
            <a:spLocks noGrp="1"/>
          </p:cNvSpPr>
          <p:nvPr>
            <p:ph type="sldNum" sz="quarter" idx="5"/>
          </p:nvPr>
        </p:nvSpPr>
        <p:spPr/>
        <p:txBody>
          <a:bodyPr/>
          <a:lstStyle/>
          <a:p>
            <a:fld id="{E63A6290-7298-490E-9139-590F79EAE010}" type="slidenum">
              <a:rPr lang="zh-CN" altLang="en-US" smtClean="0"/>
              <a:t>15</a:t>
            </a:fld>
            <a:endParaRPr lang="zh-CN" altLang="en-US"/>
          </a:p>
        </p:txBody>
      </p:sp>
    </p:spTree>
    <p:extLst>
      <p:ext uri="{BB962C8B-B14F-4D97-AF65-F5344CB8AC3E}">
        <p14:creationId xmlns:p14="http://schemas.microsoft.com/office/powerpoint/2010/main" val="4082847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学习率是神经网络指导损失函数的梯度调整网络权重的超参数。学习率越低，损失函数调整的变化速率越慢。使用低学习率可以使调整过程不错过任何局部极小值，但是这也同样意味着需要用更多的样本和更长的训练时间去进行参数调整过程，特别是当在损失函数一阶导数较小的区域附近。学习率一般有动态学习率和定学习率两种，对于动态学习率，采用的方法通常有为学习率增加衰减因数、</a:t>
            </a:r>
            <a:r>
              <a:rPr lang="x-none" altLang="zh-CN" sz="1200" kern="1200" dirty="0">
                <a:solidFill>
                  <a:schemeClr val="tx1"/>
                </a:solidFill>
                <a:effectLst/>
                <a:latin typeface="+mn-lt"/>
                <a:ea typeface="+mn-ea"/>
                <a:cs typeface="+mn-cs"/>
              </a:rPr>
              <a:t>Adam </a:t>
            </a:r>
            <a:r>
              <a:rPr lang="zh-CN" altLang="zh-CN" sz="1200" kern="1200" dirty="0">
                <a:solidFill>
                  <a:schemeClr val="tx1"/>
                </a:solidFill>
                <a:effectLst/>
                <a:latin typeface="+mn-lt"/>
                <a:ea typeface="+mn-ea"/>
                <a:cs typeface="+mn-cs"/>
              </a:rPr>
              <a:t>法、</a:t>
            </a:r>
            <a:r>
              <a:rPr lang="x-none" altLang="zh-CN" sz="1200" kern="1200" dirty="0">
                <a:solidFill>
                  <a:schemeClr val="tx1"/>
                </a:solidFill>
                <a:effectLst/>
                <a:latin typeface="+mn-lt"/>
                <a:ea typeface="+mn-ea"/>
                <a:cs typeface="+mn-cs"/>
              </a:rPr>
              <a:t>SMAprop </a:t>
            </a:r>
            <a:r>
              <a:rPr lang="zh-CN" altLang="zh-CN" sz="1200" kern="1200" dirty="0">
                <a:solidFill>
                  <a:schemeClr val="tx1"/>
                </a:solidFill>
                <a:effectLst/>
                <a:latin typeface="+mn-lt"/>
                <a:ea typeface="+mn-ea"/>
                <a:cs typeface="+mn-cs"/>
              </a:rPr>
              <a:t>法等，其中的思想理念都是随着训练样本书增多逐步减小学习率。</a:t>
            </a:r>
            <a:endParaRPr lang="en-US" altLang="zh-CN" sz="1200" kern="1200" dirty="0">
              <a:solidFill>
                <a:schemeClr val="tx1"/>
              </a:solidFill>
              <a:effectLst/>
              <a:latin typeface="+mn-lt"/>
              <a:ea typeface="+mn-ea"/>
              <a:cs typeface="+mn-cs"/>
            </a:endParaRPr>
          </a:p>
          <a:p>
            <a:endParaRPr lang="zh-CN" altLang="zh-CN" sz="1200" b="1" i="0" kern="1200" dirty="0">
              <a:solidFill>
                <a:schemeClr val="tx1"/>
              </a:solidFill>
              <a:effectLst/>
              <a:latin typeface="+mn-lt"/>
              <a:ea typeface="+mn-ea"/>
              <a:cs typeface="+mn-cs"/>
            </a:endParaRPr>
          </a:p>
          <a:p>
            <a:r>
              <a:rPr lang="zh-CN" altLang="zh-CN" sz="1200" b="1" i="0" kern="1200" dirty="0">
                <a:solidFill>
                  <a:schemeClr val="tx1"/>
                </a:solidFill>
                <a:effectLst/>
                <a:latin typeface="+mn-lt"/>
                <a:ea typeface="+mn-ea"/>
                <a:cs typeface="+mn-cs"/>
              </a:rPr>
              <a:t>本节将采用固定的学习率对</a:t>
            </a:r>
            <a:r>
              <a:rPr lang="x-none" altLang="zh-CN" sz="1200" b="1" i="0" kern="1200" dirty="0">
                <a:solidFill>
                  <a:schemeClr val="tx1"/>
                </a:solidFill>
                <a:effectLst/>
                <a:latin typeface="+mn-lt"/>
                <a:ea typeface="+mn-ea"/>
                <a:cs typeface="+mn-cs"/>
              </a:rPr>
              <a:t>Mnist </a:t>
            </a:r>
            <a:r>
              <a:rPr lang="zh-CN" altLang="zh-CN" sz="1200" b="1" i="0" kern="1200" dirty="0">
                <a:solidFill>
                  <a:schemeClr val="tx1"/>
                </a:solidFill>
                <a:effectLst/>
                <a:latin typeface="+mn-lt"/>
                <a:ea typeface="+mn-ea"/>
                <a:cs typeface="+mn-cs"/>
              </a:rPr>
              <a:t>数据集进行测试，保持了初始参数设置不变，改变</a:t>
            </a:r>
            <a:r>
              <a:rPr lang="x-none" altLang="zh-CN" sz="1200" b="1" i="0" kern="1200" dirty="0">
                <a:solidFill>
                  <a:schemeClr val="tx1"/>
                </a:solidFill>
                <a:effectLst/>
                <a:latin typeface="+mn-lt"/>
                <a:ea typeface="+mn-ea"/>
                <a:cs typeface="+mn-cs"/>
              </a:rPr>
              <a:t>BP </a:t>
            </a:r>
            <a:r>
              <a:rPr lang="zh-CN" altLang="zh-CN" sz="1200" b="1" i="0" kern="1200" dirty="0">
                <a:solidFill>
                  <a:schemeClr val="tx1"/>
                </a:solidFill>
                <a:effectLst/>
                <a:latin typeface="+mn-lt"/>
                <a:ea typeface="+mn-ea"/>
                <a:cs typeface="+mn-cs"/>
              </a:rPr>
              <a:t>网络的学习率，学习率变化值为</a:t>
            </a:r>
            <a:r>
              <a:rPr lang="x-none" altLang="zh-CN" sz="1200" b="1" i="0" kern="1200" dirty="0">
                <a:solidFill>
                  <a:schemeClr val="tx1"/>
                </a:solidFill>
                <a:effectLst/>
                <a:latin typeface="+mn-lt"/>
                <a:ea typeface="+mn-ea"/>
                <a:cs typeface="+mn-cs"/>
              </a:rPr>
              <a:t>0.0005</a:t>
            </a:r>
            <a:r>
              <a:rPr lang="zh-CN" altLang="zh-CN" sz="1200" b="1" i="0" kern="1200" dirty="0">
                <a:solidFill>
                  <a:schemeClr val="tx1"/>
                </a:solidFill>
                <a:effectLst/>
                <a:latin typeface="+mn-lt"/>
                <a:ea typeface="+mn-ea"/>
                <a:cs typeface="+mn-cs"/>
              </a:rPr>
              <a:t>、</a:t>
            </a:r>
            <a:r>
              <a:rPr lang="x-none" altLang="zh-CN" sz="1200" b="1" i="0" kern="1200" dirty="0">
                <a:solidFill>
                  <a:schemeClr val="tx1"/>
                </a:solidFill>
                <a:effectLst/>
                <a:latin typeface="+mn-lt"/>
                <a:ea typeface="+mn-ea"/>
                <a:cs typeface="+mn-cs"/>
              </a:rPr>
              <a:t>0.001</a:t>
            </a:r>
            <a:r>
              <a:rPr lang="zh-CN" altLang="zh-CN" sz="1200" b="1" i="0" kern="1200" dirty="0">
                <a:solidFill>
                  <a:schemeClr val="tx1"/>
                </a:solidFill>
                <a:effectLst/>
                <a:latin typeface="+mn-lt"/>
                <a:ea typeface="+mn-ea"/>
                <a:cs typeface="+mn-cs"/>
              </a:rPr>
              <a:t>、</a:t>
            </a:r>
            <a:r>
              <a:rPr lang="x-none" altLang="zh-CN" sz="1200" b="1" i="0" kern="1200" dirty="0">
                <a:solidFill>
                  <a:schemeClr val="tx1"/>
                </a:solidFill>
                <a:effectLst/>
                <a:latin typeface="+mn-lt"/>
                <a:ea typeface="+mn-ea"/>
                <a:cs typeface="+mn-cs"/>
              </a:rPr>
              <a:t>0.003</a:t>
            </a:r>
            <a:r>
              <a:rPr lang="zh-CN" altLang="zh-CN" sz="1200" b="1" i="0" kern="1200" dirty="0">
                <a:solidFill>
                  <a:schemeClr val="tx1"/>
                </a:solidFill>
                <a:effectLst/>
                <a:latin typeface="+mn-lt"/>
                <a:ea typeface="+mn-ea"/>
                <a:cs typeface="+mn-cs"/>
              </a:rPr>
              <a:t>，对</a:t>
            </a:r>
            <a:r>
              <a:rPr lang="x-none" altLang="zh-CN" sz="1200" b="1" i="0" kern="1200" dirty="0">
                <a:solidFill>
                  <a:schemeClr val="tx1"/>
                </a:solidFill>
                <a:effectLst/>
                <a:latin typeface="+mn-lt"/>
                <a:ea typeface="+mn-ea"/>
                <a:cs typeface="+mn-cs"/>
              </a:rPr>
              <a:t>BP </a:t>
            </a:r>
            <a:r>
              <a:rPr lang="zh-CN" altLang="zh-CN" sz="1200" b="1" i="0" kern="1200" dirty="0">
                <a:solidFill>
                  <a:schemeClr val="tx1"/>
                </a:solidFill>
                <a:effectLst/>
                <a:latin typeface="+mn-lt"/>
                <a:ea typeface="+mn-ea"/>
                <a:cs typeface="+mn-cs"/>
              </a:rPr>
              <a:t>网络模型进行训练后得到的模型</a:t>
            </a:r>
            <a:r>
              <a:rPr lang="x-none" altLang="zh-CN" sz="1200" b="1" i="0" kern="1200" dirty="0">
                <a:solidFill>
                  <a:schemeClr val="tx1"/>
                </a:solidFill>
                <a:effectLst/>
                <a:latin typeface="+mn-lt"/>
                <a:ea typeface="+mn-ea"/>
                <a:cs typeface="+mn-cs"/>
              </a:rPr>
              <a:t>MAP </a:t>
            </a:r>
            <a:r>
              <a:rPr lang="zh-CN" altLang="zh-CN" sz="1200" b="1" i="0" kern="1200" dirty="0">
                <a:solidFill>
                  <a:schemeClr val="tx1"/>
                </a:solidFill>
                <a:effectLst/>
                <a:latin typeface="+mn-lt"/>
                <a:ea typeface="+mn-ea"/>
                <a:cs typeface="+mn-cs"/>
              </a:rPr>
              <a:t>值变化</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在训练样本数目一定时，存在一个恰当的学习率，能够使得在网络学习速度和最终标签效果上取得一个较好的值，当学习率过小时，</a:t>
            </a:r>
            <a:r>
              <a:rPr lang="x-none" altLang="zh-CN" sz="1200" kern="1200" dirty="0">
                <a:solidFill>
                  <a:schemeClr val="tx1"/>
                </a:solidFill>
                <a:effectLst/>
                <a:latin typeface="+mn-lt"/>
                <a:ea typeface="+mn-ea"/>
                <a:cs typeface="+mn-cs"/>
              </a:rPr>
              <a:t>BP</a:t>
            </a:r>
            <a:r>
              <a:rPr lang="zh-CN" altLang="zh-CN" sz="1200" kern="1200" dirty="0">
                <a:solidFill>
                  <a:schemeClr val="tx1"/>
                </a:solidFill>
                <a:effectLst/>
                <a:latin typeface="+mn-lt"/>
                <a:ea typeface="+mn-ea"/>
                <a:cs typeface="+mn-cs"/>
              </a:rPr>
              <a:t>网络的参数调节速度慢，需要的训练样本数目多，当学习率过大时，网络很难达到一个较优的精度，标签效果不佳，这是由于存在学习率会使得损失函数在最小值附近振荡，当学习率大时，损失函数趋向最小值的速度快，但是会在离最小值比较大的范围内振荡，使得精度不足。还可以发现损失函数的一阶导数在训练样本数</a:t>
            </a:r>
            <a:r>
              <a:rPr lang="x-none" altLang="zh-CN" sz="1200" kern="1200" dirty="0">
                <a:solidFill>
                  <a:schemeClr val="tx1"/>
                </a:solidFill>
                <a:effectLst/>
                <a:latin typeface="+mn-lt"/>
                <a:ea typeface="+mn-ea"/>
                <a:cs typeface="+mn-cs"/>
              </a:rPr>
              <a:t>1800</a:t>
            </a:r>
            <a:r>
              <a:rPr lang="zh-CN" altLang="zh-CN" sz="1200" kern="1200" dirty="0">
                <a:solidFill>
                  <a:schemeClr val="tx1"/>
                </a:solidFill>
                <a:effectLst/>
                <a:latin typeface="+mn-lt"/>
                <a:ea typeface="+mn-ea"/>
                <a:cs typeface="+mn-cs"/>
              </a:rPr>
              <a:t>以下时是比较小的，这时</a:t>
            </a:r>
            <a:r>
              <a:rPr lang="x-none" altLang="zh-CN" sz="1200" kern="1200" dirty="0">
                <a:solidFill>
                  <a:schemeClr val="tx1"/>
                </a:solidFill>
                <a:effectLst/>
                <a:latin typeface="+mn-lt"/>
                <a:ea typeface="+mn-ea"/>
                <a:cs typeface="+mn-cs"/>
              </a:rPr>
              <a:t>0.003</a:t>
            </a:r>
            <a:r>
              <a:rPr lang="zh-CN" altLang="zh-CN" sz="1200" kern="1200" dirty="0">
                <a:solidFill>
                  <a:schemeClr val="tx1"/>
                </a:solidFill>
                <a:effectLst/>
                <a:latin typeface="+mn-lt"/>
                <a:ea typeface="+mn-ea"/>
                <a:cs typeface="+mn-cs"/>
              </a:rPr>
              <a:t>的学习率可以使损失函数快速收敛，但当训练样本数继续增加，</a:t>
            </a:r>
            <a:r>
              <a:rPr lang="x-none" altLang="zh-CN" sz="1200" kern="1200" dirty="0">
                <a:solidFill>
                  <a:schemeClr val="tx1"/>
                </a:solidFill>
                <a:effectLst/>
                <a:latin typeface="+mn-lt"/>
                <a:ea typeface="+mn-ea"/>
                <a:cs typeface="+mn-cs"/>
              </a:rPr>
              <a:t>0.003</a:t>
            </a:r>
            <a:r>
              <a:rPr lang="zh-CN" altLang="zh-CN" sz="1200" kern="1200" dirty="0">
                <a:solidFill>
                  <a:schemeClr val="tx1"/>
                </a:solidFill>
                <a:effectLst/>
                <a:latin typeface="+mn-lt"/>
                <a:ea typeface="+mn-ea"/>
                <a:cs typeface="+mn-cs"/>
              </a:rPr>
              <a:t>的学习率会在损失函数极小值附近振荡，而此时更小的学习率</a:t>
            </a:r>
            <a:r>
              <a:rPr lang="x-none" altLang="zh-CN" sz="1200" kern="1200" dirty="0">
                <a:solidFill>
                  <a:schemeClr val="tx1"/>
                </a:solidFill>
                <a:effectLst/>
                <a:latin typeface="+mn-lt"/>
                <a:ea typeface="+mn-ea"/>
                <a:cs typeface="+mn-cs"/>
              </a:rPr>
              <a:t>0.001</a:t>
            </a:r>
            <a:r>
              <a:rPr lang="zh-CN" altLang="zh-CN" sz="1200" kern="1200" dirty="0">
                <a:solidFill>
                  <a:schemeClr val="tx1"/>
                </a:solidFill>
                <a:effectLst/>
                <a:latin typeface="+mn-lt"/>
                <a:ea typeface="+mn-ea"/>
                <a:cs typeface="+mn-cs"/>
              </a:rPr>
              <a:t>可以使损失函数继续收敛。因此当训练样本数在</a:t>
            </a:r>
            <a:r>
              <a:rPr lang="x-none" altLang="zh-CN" sz="1200" kern="1200" dirty="0">
                <a:solidFill>
                  <a:schemeClr val="tx1"/>
                </a:solidFill>
                <a:effectLst/>
                <a:latin typeface="+mn-lt"/>
                <a:ea typeface="+mn-ea"/>
                <a:cs typeface="+mn-cs"/>
              </a:rPr>
              <a:t>6000</a:t>
            </a:r>
            <a:r>
              <a:rPr lang="zh-CN" altLang="zh-CN" sz="1200" kern="1200" dirty="0">
                <a:solidFill>
                  <a:schemeClr val="tx1"/>
                </a:solidFill>
                <a:effectLst/>
                <a:latin typeface="+mn-lt"/>
                <a:ea typeface="+mn-ea"/>
                <a:cs typeface="+mn-cs"/>
              </a:rPr>
              <a:t>时，</a:t>
            </a:r>
            <a:r>
              <a:rPr lang="x-none" altLang="zh-CN" sz="1200" kern="1200" dirty="0">
                <a:solidFill>
                  <a:schemeClr val="tx1"/>
                </a:solidFill>
                <a:effectLst/>
                <a:latin typeface="+mn-lt"/>
                <a:ea typeface="+mn-ea"/>
                <a:cs typeface="+mn-cs"/>
              </a:rPr>
              <a:t>0.001</a:t>
            </a:r>
            <a:r>
              <a:rPr lang="zh-CN" altLang="zh-CN" sz="1200" kern="1200" dirty="0">
                <a:solidFill>
                  <a:schemeClr val="tx1"/>
                </a:solidFill>
                <a:effectLst/>
                <a:latin typeface="+mn-lt"/>
                <a:ea typeface="+mn-ea"/>
                <a:cs typeface="+mn-cs"/>
              </a:rPr>
              <a:t>的学习率更适合。</a:t>
            </a:r>
            <a:endParaRPr lang="zh-CN" altLang="en-US" b="1" i="0" dirty="0"/>
          </a:p>
        </p:txBody>
      </p:sp>
      <p:sp>
        <p:nvSpPr>
          <p:cNvPr id="4" name="灯片编号占位符 3"/>
          <p:cNvSpPr>
            <a:spLocks noGrp="1"/>
          </p:cNvSpPr>
          <p:nvPr>
            <p:ph type="sldNum" sz="quarter" idx="5"/>
          </p:nvPr>
        </p:nvSpPr>
        <p:spPr/>
        <p:txBody>
          <a:bodyPr/>
          <a:lstStyle/>
          <a:p>
            <a:fld id="{E63A6290-7298-490E-9139-590F79EAE010}" type="slidenum">
              <a:rPr lang="zh-CN" altLang="en-US" smtClean="0"/>
              <a:t>16</a:t>
            </a:fld>
            <a:endParaRPr lang="zh-CN" altLang="en-US"/>
          </a:p>
        </p:txBody>
      </p:sp>
    </p:spTree>
    <p:extLst>
      <p:ext uri="{BB962C8B-B14F-4D97-AF65-F5344CB8AC3E}">
        <p14:creationId xmlns:p14="http://schemas.microsoft.com/office/powerpoint/2010/main" val="372382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卷积层的作用是使用卷积核对图像信息进行特征的提取，通常包含多个卷积核，卷积核的参数由一个权重系数和一个偏差组成，与神经元的组成相近，卷积核的神经元与前一层中的信息区域相连接，每一个信息区域称作一个“感受野”。主要计算过程是对感受野中的矩阵作矩阵点乘叠加偏移量求和。对于卷积层的改进方式通常有缩小卷积核、反卷积运算、卷积分解等方式。</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池化层的作用是对上一层出入的信息进行过滤处理，突出有效信息。池化的方式通常包括混合池化、最大池化、均值池化、谱池化等方式。</a:t>
            </a:r>
            <a:endParaRPr lang="en-US" altLang="zh-CN" sz="1200" kern="1200" dirty="0">
              <a:solidFill>
                <a:schemeClr val="tx1"/>
              </a:solidFill>
              <a:effectLst/>
              <a:latin typeface="+mn-lt"/>
              <a:ea typeface="+mn-ea"/>
              <a:cs typeface="+mn-cs"/>
            </a:endParaRPr>
          </a:p>
          <a:p>
            <a:endParaRPr lang="en-US" altLang="zh-CN" sz="1200" b="1" kern="1200" dirty="0">
              <a:solidFill>
                <a:schemeClr val="tx1"/>
              </a:solidFill>
              <a:effectLst/>
              <a:latin typeface="+mn-lt"/>
              <a:ea typeface="+mn-ea"/>
              <a:cs typeface="+mn-cs"/>
            </a:endParaRPr>
          </a:p>
          <a:p>
            <a:r>
              <a:rPr lang="zh-CN" altLang="en-US" sz="1200" b="1" kern="1200" dirty="0">
                <a:solidFill>
                  <a:schemeClr val="tx1"/>
                </a:solidFill>
                <a:effectLst/>
                <a:latin typeface="+mn-lt"/>
                <a:ea typeface="+mn-ea"/>
                <a:cs typeface="+mn-cs"/>
              </a:rPr>
              <a:t>反向：</a:t>
            </a:r>
            <a:r>
              <a:rPr lang="zh-CN" altLang="zh-CN" sz="1200" kern="1200" dirty="0">
                <a:solidFill>
                  <a:schemeClr val="tx1"/>
                </a:solidFill>
                <a:effectLst/>
                <a:latin typeface="+mn-lt"/>
                <a:ea typeface="+mn-ea"/>
                <a:cs typeface="+mn-cs"/>
              </a:rPr>
              <a:t>卷积神经网络的参数调节过程也是一个误差逆向传播的过程。误差在全连接层上的传播与</a:t>
            </a:r>
            <a:r>
              <a:rPr lang="en-US" altLang="zh-CN" sz="1200" kern="1200" dirty="0">
                <a:solidFill>
                  <a:schemeClr val="tx1"/>
                </a:solidFill>
                <a:effectLst/>
                <a:latin typeface="+mn-lt"/>
                <a:ea typeface="+mn-ea"/>
                <a:cs typeface="+mn-cs"/>
              </a:rPr>
              <a:t>BP</a:t>
            </a:r>
            <a:r>
              <a:rPr lang="zh-CN" altLang="zh-CN" sz="1200" kern="1200" dirty="0">
                <a:solidFill>
                  <a:schemeClr val="tx1"/>
                </a:solidFill>
                <a:effectLst/>
                <a:latin typeface="+mn-lt"/>
                <a:ea typeface="+mn-ea"/>
                <a:cs typeface="+mn-cs"/>
              </a:rPr>
              <a:t>神经网络的误差逆向传播过程完全一致。</a:t>
            </a:r>
          </a:p>
          <a:p>
            <a:r>
              <a:rPr lang="zh-CN" altLang="zh-CN" sz="1200" kern="1200" dirty="0">
                <a:solidFill>
                  <a:schemeClr val="tx1"/>
                </a:solidFill>
                <a:effectLst/>
                <a:latin typeface="+mn-lt"/>
                <a:ea typeface="+mn-ea"/>
                <a:cs typeface="+mn-cs"/>
              </a:rPr>
              <a:t>误差在池化层上的传播过程是一个一对一的过程，当全连接层的误差传递到池化层，池化层不对误差做任何处理，只需要将误差反馈回池化层数值对应的卷积层位置上。其余位置误差全部用</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值代替。</a:t>
            </a:r>
          </a:p>
          <a:p>
            <a:r>
              <a:rPr lang="zh-CN" altLang="zh-CN" sz="1200" kern="1200" dirty="0">
                <a:solidFill>
                  <a:schemeClr val="tx1"/>
                </a:solidFill>
                <a:effectLst/>
                <a:latin typeface="+mn-lt"/>
                <a:ea typeface="+mn-ea"/>
                <a:cs typeface="+mn-cs"/>
              </a:rPr>
              <a:t>在卷积层上，误差的逆传播过程是一个反卷积过程。由卷积运算的特性，卷积核需要顺时针旋转</a:t>
            </a:r>
            <a:r>
              <a:rPr lang="en-US" altLang="zh-CN" sz="1200" kern="1200" dirty="0">
                <a:solidFill>
                  <a:schemeClr val="tx1"/>
                </a:solidFill>
                <a:effectLst/>
                <a:latin typeface="+mn-lt"/>
                <a:ea typeface="+mn-ea"/>
                <a:cs typeface="+mn-cs"/>
              </a:rPr>
              <a:t>180</a:t>
            </a:r>
            <a:r>
              <a:rPr lang="zh-CN" altLang="zh-CN" sz="1200" kern="1200" dirty="0">
                <a:solidFill>
                  <a:schemeClr val="tx1"/>
                </a:solidFill>
                <a:effectLst/>
                <a:latin typeface="+mn-lt"/>
                <a:ea typeface="+mn-ea"/>
                <a:cs typeface="+mn-cs"/>
              </a:rPr>
              <a:t>°，将得到的新的卷积核作为反卷积因子进行运算，池化层矩阵需要根据卷积核的大小在最外圈补</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，该过程与</a:t>
            </a:r>
            <a:r>
              <a:rPr lang="en-US" altLang="zh-CN" sz="1200" kern="1200" dirty="0">
                <a:solidFill>
                  <a:schemeClr val="tx1"/>
                </a:solidFill>
                <a:effectLst/>
                <a:latin typeface="+mn-lt"/>
                <a:ea typeface="+mn-ea"/>
                <a:cs typeface="+mn-cs"/>
              </a:rPr>
              <a:t>BP</a:t>
            </a:r>
            <a:r>
              <a:rPr lang="zh-CN" altLang="zh-CN" sz="1200" kern="1200" dirty="0">
                <a:solidFill>
                  <a:schemeClr val="tx1"/>
                </a:solidFill>
                <a:effectLst/>
                <a:latin typeface="+mn-lt"/>
                <a:ea typeface="+mn-ea"/>
                <a:cs typeface="+mn-cs"/>
              </a:rPr>
              <a:t>算法权值矩阵的转置相似</a:t>
            </a:r>
            <a:endParaRPr lang="en-US" altLang="zh-CN" sz="1200" kern="1200" dirty="0">
              <a:solidFill>
                <a:schemeClr val="tx1"/>
              </a:solidFill>
              <a:effectLst/>
              <a:latin typeface="+mn-lt"/>
              <a:ea typeface="+mn-ea"/>
              <a:cs typeface="+mn-cs"/>
            </a:endParaRPr>
          </a:p>
          <a:p>
            <a:endParaRPr lang="en-US" altLang="zh-CN" sz="1200" b="1" kern="1200" dirty="0">
              <a:solidFill>
                <a:schemeClr val="tx1"/>
              </a:solidFill>
              <a:effectLst/>
              <a:latin typeface="+mn-lt"/>
              <a:ea typeface="+mn-ea"/>
              <a:cs typeface="+mn-cs"/>
            </a:endParaRPr>
          </a:p>
          <a:p>
            <a:r>
              <a:rPr lang="zh-CN" altLang="en-US" sz="1200" b="1" kern="1200" dirty="0">
                <a:solidFill>
                  <a:schemeClr val="tx1"/>
                </a:solidFill>
                <a:effectLst/>
                <a:latin typeface="+mn-lt"/>
                <a:ea typeface="+mn-ea"/>
                <a:cs typeface="+mn-cs"/>
              </a:rPr>
              <a:t>实验设置：</a:t>
            </a:r>
            <a:r>
              <a:rPr lang="zh-CN" altLang="zh-CN" sz="1200" kern="1200" dirty="0">
                <a:solidFill>
                  <a:schemeClr val="tx1"/>
                </a:solidFill>
                <a:effectLst/>
                <a:latin typeface="+mn-lt"/>
                <a:ea typeface="+mn-ea"/>
                <a:cs typeface="+mn-cs"/>
              </a:rPr>
              <a:t>使用</a:t>
            </a:r>
            <a:r>
              <a:rPr lang="en-US" altLang="zh-CN" sz="1200" kern="1200" dirty="0" err="1">
                <a:solidFill>
                  <a:schemeClr val="tx1"/>
                </a:solidFill>
                <a:effectLst/>
                <a:latin typeface="+mn-lt"/>
                <a:ea typeface="+mn-ea"/>
                <a:cs typeface="+mn-cs"/>
              </a:rPr>
              <a:t>Mnist</a:t>
            </a:r>
            <a:r>
              <a:rPr lang="zh-CN" altLang="zh-CN" sz="1200" kern="1200" dirty="0">
                <a:solidFill>
                  <a:schemeClr val="tx1"/>
                </a:solidFill>
                <a:effectLst/>
                <a:latin typeface="+mn-lt"/>
                <a:ea typeface="+mn-ea"/>
                <a:cs typeface="+mn-cs"/>
              </a:rPr>
              <a:t>数据集，输入整张图灰度像素信息。本次实验搭建的卷积反向传播网络模型的采用</a:t>
            </a:r>
            <a:r>
              <a:rPr lang="en-US" altLang="zh-CN" sz="1200" kern="1200" dirty="0">
                <a:solidFill>
                  <a:schemeClr val="tx1"/>
                </a:solidFill>
                <a:effectLst/>
                <a:latin typeface="+mn-lt"/>
                <a:ea typeface="+mn-ea"/>
                <a:cs typeface="+mn-cs"/>
              </a:rPr>
              <a:t>32</a:t>
            </a:r>
            <a:r>
              <a:rPr lang="zh-CN" altLang="zh-CN"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5*5</a:t>
            </a:r>
            <a:r>
              <a:rPr lang="zh-CN" altLang="zh-CN" sz="1200" kern="1200" dirty="0">
                <a:solidFill>
                  <a:schemeClr val="tx1"/>
                </a:solidFill>
                <a:effectLst/>
                <a:latin typeface="+mn-lt"/>
                <a:ea typeface="+mn-ea"/>
                <a:cs typeface="+mn-cs"/>
              </a:rPr>
              <a:t>大小的卷积核进行第一次卷积，采用</a:t>
            </a:r>
            <a:r>
              <a:rPr lang="en-US" altLang="zh-CN" sz="1200" kern="1200" dirty="0">
                <a:solidFill>
                  <a:schemeClr val="tx1"/>
                </a:solidFill>
                <a:effectLst/>
                <a:latin typeface="+mn-lt"/>
                <a:ea typeface="+mn-ea"/>
                <a:cs typeface="+mn-cs"/>
              </a:rPr>
              <a:t>64</a:t>
            </a:r>
            <a:r>
              <a:rPr lang="zh-CN" altLang="zh-CN"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5*5</a:t>
            </a:r>
            <a:r>
              <a:rPr lang="zh-CN" altLang="zh-CN" sz="1200" kern="1200" dirty="0">
                <a:solidFill>
                  <a:schemeClr val="tx1"/>
                </a:solidFill>
                <a:effectLst/>
                <a:latin typeface="+mn-lt"/>
                <a:ea typeface="+mn-ea"/>
                <a:cs typeface="+mn-cs"/>
              </a:rPr>
              <a:t>的卷积核进行第二次卷积，每个卷积层后面连接一个池化层，池化层采用</a:t>
            </a:r>
            <a:r>
              <a:rPr lang="en-US" altLang="zh-CN" sz="1200" kern="1200" dirty="0">
                <a:solidFill>
                  <a:schemeClr val="tx1"/>
                </a:solidFill>
                <a:effectLst/>
                <a:latin typeface="+mn-lt"/>
                <a:ea typeface="+mn-ea"/>
                <a:cs typeface="+mn-cs"/>
              </a:rPr>
              <a:t>2*2</a:t>
            </a:r>
            <a:r>
              <a:rPr lang="zh-CN" altLang="zh-CN" sz="1200" kern="1200" dirty="0">
                <a:solidFill>
                  <a:schemeClr val="tx1"/>
                </a:solidFill>
                <a:effectLst/>
                <a:latin typeface="+mn-lt"/>
                <a:ea typeface="+mn-ea"/>
                <a:cs typeface="+mn-cs"/>
              </a:rPr>
              <a:t>的最大池化。全连接层</a:t>
            </a:r>
            <a:r>
              <a:rPr lang="en-US" altLang="zh-CN" sz="1200" kern="1200" dirty="0">
                <a:solidFill>
                  <a:schemeClr val="tx1"/>
                </a:solidFill>
                <a:effectLst/>
                <a:latin typeface="+mn-lt"/>
                <a:ea typeface="+mn-ea"/>
                <a:cs typeface="+mn-cs"/>
              </a:rPr>
              <a:t>1000</a:t>
            </a:r>
            <a:r>
              <a:rPr lang="zh-CN" altLang="zh-CN" sz="1200" kern="1200" dirty="0">
                <a:solidFill>
                  <a:schemeClr val="tx1"/>
                </a:solidFill>
                <a:effectLst/>
                <a:latin typeface="+mn-lt"/>
                <a:ea typeface="+mn-ea"/>
                <a:cs typeface="+mn-cs"/>
              </a:rPr>
              <a:t>个节点，每次调整随机激活</a:t>
            </a:r>
            <a:r>
              <a:rPr lang="en-US" altLang="zh-CN" sz="1200" kern="1200" dirty="0">
                <a:solidFill>
                  <a:schemeClr val="tx1"/>
                </a:solidFill>
                <a:effectLst/>
                <a:latin typeface="+mn-lt"/>
                <a:ea typeface="+mn-ea"/>
                <a:cs typeface="+mn-cs"/>
              </a:rPr>
              <a:t>70%</a:t>
            </a:r>
            <a:r>
              <a:rPr lang="zh-CN" altLang="zh-CN" sz="1200" kern="1200" dirty="0">
                <a:solidFill>
                  <a:schemeClr val="tx1"/>
                </a:solidFill>
                <a:effectLst/>
                <a:latin typeface="+mn-lt"/>
                <a:ea typeface="+mn-ea"/>
                <a:cs typeface="+mn-cs"/>
              </a:rPr>
              <a:t>的参数。学习率</a:t>
            </a:r>
            <a:r>
              <a:rPr lang="en-US" altLang="zh-CN" sz="1200" kern="1200" dirty="0">
                <a:solidFill>
                  <a:schemeClr val="tx1"/>
                </a:solidFill>
                <a:effectLst/>
                <a:latin typeface="+mn-lt"/>
                <a:ea typeface="+mn-ea"/>
                <a:cs typeface="+mn-cs"/>
              </a:rPr>
              <a:t>0.001</a:t>
            </a:r>
            <a:r>
              <a:rPr lang="zh-CN" altLang="zh-CN" sz="1200" kern="1200" dirty="0">
                <a:solidFill>
                  <a:schemeClr val="tx1"/>
                </a:solidFill>
                <a:effectLst/>
                <a:latin typeface="+mn-lt"/>
                <a:ea typeface="+mn-ea"/>
                <a:cs typeface="+mn-cs"/>
              </a:rPr>
              <a:t>。所有的参数实验项目目录均是在该基础上改进参数或者结构后进行实验，采用控制变量法，即只改变上述参数中的一个，探究卷积反向传播神经网络模型的各个参数和结构对模型标签率的影响</a:t>
            </a:r>
            <a:endParaRPr lang="zh-CN" altLang="en-US" b="1" dirty="0"/>
          </a:p>
        </p:txBody>
      </p:sp>
      <p:sp>
        <p:nvSpPr>
          <p:cNvPr id="4" name="灯片编号占位符 3"/>
          <p:cNvSpPr>
            <a:spLocks noGrp="1"/>
          </p:cNvSpPr>
          <p:nvPr>
            <p:ph type="sldNum" sz="quarter" idx="5"/>
          </p:nvPr>
        </p:nvSpPr>
        <p:spPr/>
        <p:txBody>
          <a:bodyPr/>
          <a:lstStyle/>
          <a:p>
            <a:fld id="{E63A6290-7298-490E-9139-590F79EAE010}" type="slidenum">
              <a:rPr lang="zh-CN" altLang="en-US" smtClean="0"/>
              <a:t>19</a:t>
            </a:fld>
            <a:endParaRPr lang="zh-CN" altLang="en-US"/>
          </a:p>
        </p:txBody>
      </p:sp>
    </p:spTree>
    <p:extLst>
      <p:ext uri="{BB962C8B-B14F-4D97-AF65-F5344CB8AC3E}">
        <p14:creationId xmlns:p14="http://schemas.microsoft.com/office/powerpoint/2010/main" val="2227345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从图可以看出，</a:t>
            </a:r>
            <a:r>
              <a:rPr lang="zh-CN" altLang="en-US" sz="1200" kern="1200" dirty="0">
                <a:solidFill>
                  <a:schemeClr val="tx1"/>
                </a:solidFill>
                <a:effectLst/>
                <a:latin typeface="+mn-lt"/>
                <a:ea typeface="+mn-ea"/>
                <a:cs typeface="+mn-cs"/>
              </a:rPr>
              <a:t>这与单纯的</a:t>
            </a:r>
            <a:r>
              <a:rPr lang="en-US" altLang="zh-CN" sz="1200" kern="1200" dirty="0">
                <a:solidFill>
                  <a:schemeClr val="tx1"/>
                </a:solidFill>
                <a:effectLst/>
                <a:latin typeface="+mn-lt"/>
                <a:ea typeface="+mn-ea"/>
                <a:cs typeface="+mn-cs"/>
              </a:rPr>
              <a:t>BP</a:t>
            </a:r>
            <a:r>
              <a:rPr lang="zh-CN" altLang="en-US" sz="1200" kern="1200" dirty="0">
                <a:solidFill>
                  <a:schemeClr val="tx1"/>
                </a:solidFill>
                <a:effectLst/>
                <a:latin typeface="+mn-lt"/>
                <a:ea typeface="+mn-ea"/>
                <a:cs typeface="+mn-cs"/>
              </a:rPr>
              <a:t>网络效果不同，</a:t>
            </a:r>
            <a:r>
              <a:rPr lang="x-none" altLang="zh-CN" sz="1200" kern="1200" dirty="0">
                <a:solidFill>
                  <a:schemeClr val="tx1"/>
                </a:solidFill>
                <a:effectLst/>
                <a:latin typeface="+mn-lt"/>
                <a:ea typeface="+mn-ea"/>
                <a:cs typeface="+mn-cs"/>
              </a:rPr>
              <a:t>Relu </a:t>
            </a:r>
            <a:r>
              <a:rPr lang="zh-CN" altLang="zh-CN" sz="1200" kern="1200" dirty="0">
                <a:solidFill>
                  <a:schemeClr val="tx1"/>
                </a:solidFill>
                <a:effectLst/>
                <a:latin typeface="+mn-lt"/>
                <a:ea typeface="+mn-ea"/>
                <a:cs typeface="+mn-cs"/>
              </a:rPr>
              <a:t>函数获得了更好的效果，从理论上来说，</a:t>
            </a:r>
            <a:r>
              <a:rPr lang="x-none" altLang="zh-CN" sz="1200" kern="1200" dirty="0">
                <a:solidFill>
                  <a:schemeClr val="tx1"/>
                </a:solidFill>
                <a:effectLst/>
                <a:latin typeface="+mn-lt"/>
                <a:ea typeface="+mn-ea"/>
                <a:cs typeface="+mn-cs"/>
              </a:rPr>
              <a:t>Elu </a:t>
            </a:r>
            <a:r>
              <a:rPr lang="zh-CN" altLang="zh-CN" sz="1200" kern="1200" dirty="0">
                <a:solidFill>
                  <a:schemeClr val="tx1"/>
                </a:solidFill>
                <a:effectLst/>
                <a:latin typeface="+mn-lt"/>
                <a:ea typeface="+mn-ea"/>
                <a:cs typeface="+mn-cs"/>
              </a:rPr>
              <a:t>函数作为</a:t>
            </a:r>
            <a:r>
              <a:rPr lang="x-none" altLang="zh-CN" sz="1200" kern="1200" dirty="0">
                <a:solidFill>
                  <a:schemeClr val="tx1"/>
                </a:solidFill>
                <a:effectLst/>
                <a:latin typeface="+mn-lt"/>
                <a:ea typeface="+mn-ea"/>
                <a:cs typeface="+mn-cs"/>
              </a:rPr>
              <a:t>Relu </a:t>
            </a:r>
            <a:r>
              <a:rPr lang="zh-CN" altLang="zh-CN" sz="1200" kern="1200" dirty="0">
                <a:solidFill>
                  <a:schemeClr val="tx1"/>
                </a:solidFill>
                <a:effectLst/>
                <a:latin typeface="+mn-lt"/>
                <a:ea typeface="+mn-ea"/>
                <a:cs typeface="+mn-cs"/>
              </a:rPr>
              <a:t>函数的改进，应该至少与</a:t>
            </a:r>
            <a:r>
              <a:rPr lang="x-none" altLang="zh-CN" sz="1200" kern="1200" dirty="0">
                <a:solidFill>
                  <a:schemeClr val="tx1"/>
                </a:solidFill>
                <a:effectLst/>
                <a:latin typeface="+mn-lt"/>
                <a:ea typeface="+mn-ea"/>
                <a:cs typeface="+mn-cs"/>
              </a:rPr>
              <a:t>Relu </a:t>
            </a:r>
            <a:r>
              <a:rPr lang="zh-CN" altLang="zh-CN" sz="1200" kern="1200" dirty="0">
                <a:solidFill>
                  <a:schemeClr val="tx1"/>
                </a:solidFill>
                <a:effectLst/>
                <a:latin typeface="+mn-lt"/>
                <a:ea typeface="+mn-ea"/>
                <a:cs typeface="+mn-cs"/>
              </a:rPr>
              <a:t>函数获得一样的效果，但是在这里却刚好相反，这说明</a:t>
            </a:r>
            <a:r>
              <a:rPr lang="x-none" altLang="zh-CN" sz="1200" kern="1200" dirty="0">
                <a:solidFill>
                  <a:schemeClr val="tx1"/>
                </a:solidFill>
                <a:effectLst/>
                <a:latin typeface="+mn-lt"/>
                <a:ea typeface="+mn-ea"/>
                <a:cs typeface="+mn-cs"/>
              </a:rPr>
              <a:t>Relu </a:t>
            </a:r>
            <a:r>
              <a:rPr lang="zh-CN" altLang="zh-CN" sz="1200" kern="1200" dirty="0">
                <a:solidFill>
                  <a:schemeClr val="tx1"/>
                </a:solidFill>
                <a:effectLst/>
                <a:latin typeface="+mn-lt"/>
                <a:ea typeface="+mn-ea"/>
                <a:cs typeface="+mn-cs"/>
              </a:rPr>
              <a:t>函数在数轴负方向的输出全</a:t>
            </a:r>
            <a:r>
              <a:rPr lang="x-none"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性质会使一些神经元坏死，但对于模型有一定的正向意义，这说明在全连接层中，有一些神经元之间的连接是不必要的，这些多余的连接会使得训练速度慢，增加计算量，因此在模型的改进方向上，可以考虑减少全连接层之间个别神经元之间的连接。</a:t>
            </a:r>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E63A6290-7298-490E-9139-590F79EAE010}" type="slidenum">
              <a:rPr lang="zh-CN" altLang="en-US" smtClean="0"/>
              <a:t>20</a:t>
            </a:fld>
            <a:endParaRPr lang="zh-CN" altLang="en-US"/>
          </a:p>
        </p:txBody>
      </p:sp>
    </p:spTree>
    <p:extLst>
      <p:ext uri="{BB962C8B-B14F-4D97-AF65-F5344CB8AC3E}">
        <p14:creationId xmlns:p14="http://schemas.microsoft.com/office/powerpoint/2010/main" val="1038357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全连接层由于神经元数目多，层与层之间采用一对一连接，是卷积神经网络中参数最多的一部分。全连接层的结构与</a:t>
            </a:r>
            <a:r>
              <a:rPr lang="x-none" altLang="zh-CN" sz="1200" kern="1200" dirty="0">
                <a:solidFill>
                  <a:schemeClr val="tx1"/>
                </a:solidFill>
                <a:effectLst/>
                <a:latin typeface="+mn-lt"/>
                <a:ea typeface="+mn-ea"/>
                <a:cs typeface="+mn-cs"/>
              </a:rPr>
              <a:t>BP </a:t>
            </a:r>
            <a:r>
              <a:rPr lang="zh-CN" altLang="zh-CN" sz="1200" kern="1200" dirty="0">
                <a:solidFill>
                  <a:schemeClr val="tx1"/>
                </a:solidFill>
                <a:effectLst/>
                <a:latin typeface="+mn-lt"/>
                <a:ea typeface="+mn-ea"/>
                <a:cs typeface="+mn-cs"/>
              </a:rPr>
              <a:t>神经网络是完全一致的，卷积神经网络相较于</a:t>
            </a:r>
            <a:r>
              <a:rPr lang="x-none" altLang="zh-CN" sz="1200" kern="1200" dirty="0">
                <a:solidFill>
                  <a:schemeClr val="tx1"/>
                </a:solidFill>
                <a:effectLst/>
                <a:latin typeface="+mn-lt"/>
                <a:ea typeface="+mn-ea"/>
                <a:cs typeface="+mn-cs"/>
              </a:rPr>
              <a:t>BP</a:t>
            </a:r>
            <a:r>
              <a:rPr lang="zh-CN" altLang="zh-CN" sz="1200" kern="1200" dirty="0">
                <a:solidFill>
                  <a:schemeClr val="tx1"/>
                </a:solidFill>
                <a:effectLst/>
                <a:latin typeface="+mn-lt"/>
                <a:ea typeface="+mn-ea"/>
                <a:cs typeface="+mn-cs"/>
              </a:rPr>
              <a:t>神经网络的区别在于使用卷积操作提取了训练数据集的某些特征，再通过全连接层寻找与训练样本相吻合的非线性函数，因为特征的提取使得输入全连接层的信息更具有代表性，因此卷积神经网络的性能要优于同连接结构的</a:t>
            </a:r>
            <a:r>
              <a:rPr lang="x-none" altLang="zh-CN" sz="1200" kern="1200" dirty="0">
                <a:solidFill>
                  <a:schemeClr val="tx1"/>
                </a:solidFill>
                <a:effectLst/>
                <a:latin typeface="+mn-lt"/>
                <a:ea typeface="+mn-ea"/>
                <a:cs typeface="+mn-cs"/>
              </a:rPr>
              <a:t>BP </a:t>
            </a:r>
            <a:r>
              <a:rPr lang="zh-CN" altLang="zh-CN" sz="1200" kern="1200" dirty="0">
                <a:solidFill>
                  <a:schemeClr val="tx1"/>
                </a:solidFill>
                <a:effectLst/>
                <a:latin typeface="+mn-lt"/>
                <a:ea typeface="+mn-ea"/>
                <a:cs typeface="+mn-cs"/>
              </a:rPr>
              <a:t>神经网络。保持卷积神经网络基本参数设置不变，只改变第</a:t>
            </a:r>
            <a:r>
              <a:rPr lang="x-none"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层全连接神经元的数目，设置神经元数目为</a:t>
            </a:r>
            <a:r>
              <a:rPr lang="x-none"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a:t>
            </a:r>
            <a:r>
              <a:rPr lang="x-none" altLang="zh-CN" sz="1200" kern="1200" dirty="0">
                <a:solidFill>
                  <a:schemeClr val="tx1"/>
                </a:solidFill>
                <a:effectLst/>
                <a:latin typeface="+mn-lt"/>
                <a:ea typeface="+mn-ea"/>
                <a:cs typeface="+mn-cs"/>
              </a:rPr>
              <a:t>50</a:t>
            </a:r>
            <a:r>
              <a:rPr lang="zh-CN" altLang="zh-CN" sz="1200" kern="1200" dirty="0">
                <a:solidFill>
                  <a:schemeClr val="tx1"/>
                </a:solidFill>
                <a:effectLst/>
                <a:latin typeface="+mn-lt"/>
                <a:ea typeface="+mn-ea"/>
                <a:cs typeface="+mn-cs"/>
              </a:rPr>
              <a:t>、</a:t>
            </a:r>
            <a:r>
              <a:rPr lang="x-none" altLang="zh-CN" sz="1200" kern="1200" dirty="0">
                <a:solidFill>
                  <a:schemeClr val="tx1"/>
                </a:solidFill>
                <a:effectLst/>
                <a:latin typeface="+mn-lt"/>
                <a:ea typeface="+mn-ea"/>
                <a:cs typeface="+mn-cs"/>
              </a:rPr>
              <a:t>200</a:t>
            </a:r>
            <a:r>
              <a:rPr lang="zh-CN" altLang="zh-CN" sz="1200" kern="1200" dirty="0">
                <a:solidFill>
                  <a:schemeClr val="tx1"/>
                </a:solidFill>
                <a:effectLst/>
                <a:latin typeface="+mn-lt"/>
                <a:ea typeface="+mn-ea"/>
                <a:cs typeface="+mn-cs"/>
              </a:rPr>
              <a:t>、</a:t>
            </a:r>
            <a:r>
              <a:rPr lang="x-none" altLang="zh-CN" sz="1200" kern="1200" dirty="0">
                <a:solidFill>
                  <a:schemeClr val="tx1"/>
                </a:solidFill>
                <a:effectLst/>
                <a:latin typeface="+mn-lt"/>
                <a:ea typeface="+mn-ea"/>
                <a:cs typeface="+mn-cs"/>
              </a:rPr>
              <a:t>500</a:t>
            </a:r>
            <a:r>
              <a:rPr lang="zh-CN" altLang="zh-CN" sz="1200" kern="1200" dirty="0">
                <a:solidFill>
                  <a:schemeClr val="tx1"/>
                </a:solidFill>
                <a:effectLst/>
                <a:latin typeface="+mn-lt"/>
                <a:ea typeface="+mn-ea"/>
                <a:cs typeface="+mn-cs"/>
              </a:rPr>
              <a:t>、</a:t>
            </a:r>
            <a:r>
              <a:rPr lang="x-none" altLang="zh-CN" sz="1200" kern="1200" dirty="0">
                <a:solidFill>
                  <a:schemeClr val="tx1"/>
                </a:solidFill>
                <a:effectLst/>
                <a:latin typeface="+mn-lt"/>
                <a:ea typeface="+mn-ea"/>
                <a:cs typeface="+mn-cs"/>
              </a:rPr>
              <a:t>1000</a:t>
            </a:r>
            <a:r>
              <a:rPr lang="zh-CN" altLang="zh-CN" sz="1200" kern="1200" dirty="0">
                <a:solidFill>
                  <a:schemeClr val="tx1"/>
                </a:solidFill>
                <a:effectLst/>
                <a:latin typeface="+mn-lt"/>
                <a:ea typeface="+mn-ea"/>
                <a:cs typeface="+mn-cs"/>
              </a:rPr>
              <a:t>、</a:t>
            </a:r>
            <a:r>
              <a:rPr lang="x-none" altLang="zh-CN" sz="1200" kern="1200" dirty="0">
                <a:solidFill>
                  <a:schemeClr val="tx1"/>
                </a:solidFill>
                <a:effectLst/>
                <a:latin typeface="+mn-lt"/>
                <a:ea typeface="+mn-ea"/>
                <a:cs typeface="+mn-cs"/>
              </a:rPr>
              <a:t>1500</a:t>
            </a:r>
            <a:r>
              <a:rPr lang="zh-CN" altLang="zh-CN" sz="1200" kern="1200" dirty="0">
                <a:solidFill>
                  <a:schemeClr val="tx1"/>
                </a:solidFill>
                <a:effectLst/>
                <a:latin typeface="+mn-lt"/>
                <a:ea typeface="+mn-ea"/>
                <a:cs typeface="+mn-cs"/>
              </a:rPr>
              <a:t>、</a:t>
            </a:r>
            <a:r>
              <a:rPr lang="x-none" altLang="zh-CN" sz="1200" kern="1200" dirty="0">
                <a:solidFill>
                  <a:schemeClr val="tx1"/>
                </a:solidFill>
                <a:effectLst/>
                <a:latin typeface="+mn-lt"/>
                <a:ea typeface="+mn-ea"/>
                <a:cs typeface="+mn-cs"/>
              </a:rPr>
              <a:t>2000</a:t>
            </a:r>
            <a:r>
              <a:rPr lang="zh-CN" altLang="zh-CN" sz="1200" kern="1200" dirty="0">
                <a:solidFill>
                  <a:schemeClr val="tx1"/>
                </a:solidFill>
                <a:effectLst/>
                <a:latin typeface="+mn-lt"/>
                <a:ea typeface="+mn-ea"/>
                <a:cs typeface="+mn-cs"/>
              </a:rPr>
              <a:t>个</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b="1" kern="1200" dirty="0">
                <a:solidFill>
                  <a:schemeClr val="tx1"/>
                </a:solidFill>
                <a:effectLst/>
                <a:latin typeface="+mn-lt"/>
                <a:ea typeface="+mn-ea"/>
                <a:cs typeface="+mn-cs"/>
              </a:rPr>
              <a:t>结论：</a:t>
            </a:r>
            <a:r>
              <a:rPr lang="zh-CN" altLang="zh-CN" sz="1200" kern="1200" dirty="0">
                <a:solidFill>
                  <a:schemeClr val="tx1"/>
                </a:solidFill>
                <a:effectLst/>
                <a:latin typeface="+mn-lt"/>
                <a:ea typeface="+mn-ea"/>
                <a:cs typeface="+mn-cs"/>
              </a:rPr>
              <a:t>当全连接层神经元数目小于</a:t>
            </a:r>
            <a:r>
              <a:rPr lang="x-none" altLang="zh-CN" sz="1200" kern="1200" dirty="0">
                <a:solidFill>
                  <a:schemeClr val="tx1"/>
                </a:solidFill>
                <a:effectLst/>
                <a:latin typeface="+mn-lt"/>
                <a:ea typeface="+mn-ea"/>
                <a:cs typeface="+mn-cs"/>
              </a:rPr>
              <a:t>1000</a:t>
            </a:r>
            <a:r>
              <a:rPr lang="zh-CN" altLang="zh-CN" sz="1200" kern="1200" dirty="0">
                <a:solidFill>
                  <a:schemeClr val="tx1"/>
                </a:solidFill>
                <a:effectLst/>
                <a:latin typeface="+mn-lt"/>
                <a:ea typeface="+mn-ea"/>
                <a:cs typeface="+mn-cs"/>
              </a:rPr>
              <a:t>个时，神经元数目越多，模型的标记效果越好。在神经元数目增多的过程中无疑是增加了模型的复杂程度，这使得模型在处理卷积层传递过来的定量数据时获得了更好的效果，当继续增加全连接层神经元数目时，模型对于所有标签的标记效果没有得到更好的提升，相反还有略微的下降，这是因为当模型的复杂程度再度提升时，模型需要训练的参数也增加了很多，这使得需要更多的训练数据对模型进行训练才能获得更好的效果。因此，在使用实验中的数据量时，</a:t>
            </a:r>
            <a:r>
              <a:rPr lang="x-none" altLang="zh-CN" sz="1200" kern="1200" dirty="0">
                <a:solidFill>
                  <a:schemeClr val="tx1"/>
                </a:solidFill>
                <a:effectLst/>
                <a:latin typeface="+mn-lt"/>
                <a:ea typeface="+mn-ea"/>
                <a:cs typeface="+mn-cs"/>
              </a:rPr>
              <a:t>1000</a:t>
            </a:r>
            <a:r>
              <a:rPr lang="zh-CN" altLang="zh-CN" sz="1200" kern="1200" dirty="0">
                <a:solidFill>
                  <a:schemeClr val="tx1"/>
                </a:solidFill>
                <a:effectLst/>
                <a:latin typeface="+mn-lt"/>
                <a:ea typeface="+mn-ea"/>
                <a:cs typeface="+mn-cs"/>
              </a:rPr>
              <a:t>多的全连接神经元数是更好的选择。</a:t>
            </a:r>
            <a:endParaRPr lang="zh-CN" altLang="en-US" dirty="0"/>
          </a:p>
        </p:txBody>
      </p:sp>
      <p:sp>
        <p:nvSpPr>
          <p:cNvPr id="4" name="灯片编号占位符 3"/>
          <p:cNvSpPr>
            <a:spLocks noGrp="1"/>
          </p:cNvSpPr>
          <p:nvPr>
            <p:ph type="sldNum" sz="quarter" idx="5"/>
          </p:nvPr>
        </p:nvSpPr>
        <p:spPr/>
        <p:txBody>
          <a:bodyPr/>
          <a:lstStyle/>
          <a:p>
            <a:fld id="{E63A6290-7298-490E-9139-590F79EAE010}" type="slidenum">
              <a:rPr lang="zh-CN" altLang="en-US" smtClean="0"/>
              <a:t>21</a:t>
            </a:fld>
            <a:endParaRPr lang="zh-CN" altLang="en-US"/>
          </a:p>
        </p:txBody>
      </p:sp>
    </p:spTree>
    <p:extLst>
      <p:ext uri="{BB962C8B-B14F-4D97-AF65-F5344CB8AC3E}">
        <p14:creationId xmlns:p14="http://schemas.microsoft.com/office/powerpoint/2010/main" val="41565483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7" name="任意多边形: 形状 16">
            <a:extLst>
              <a:ext uri="{FF2B5EF4-FFF2-40B4-BE49-F238E27FC236}">
                <a16:creationId xmlns:a16="http://schemas.microsoft.com/office/drawing/2014/main" id="{C0EB142D-9574-4384-A5E6-34C00A42B34F}"/>
              </a:ext>
            </a:extLst>
          </p:cNvPr>
          <p:cNvSpPr/>
          <p:nvPr userDrawn="1"/>
        </p:nvSpPr>
        <p:spPr>
          <a:xfrm>
            <a:off x="0" y="0"/>
            <a:ext cx="12192000" cy="6857999"/>
          </a:xfrm>
          <a:custGeom>
            <a:avLst/>
            <a:gdLst>
              <a:gd name="connsiteX0" fmla="*/ 373694 w 12192000"/>
              <a:gd name="connsiteY0" fmla="*/ 254634 h 6857999"/>
              <a:gd name="connsiteX1" fmla="*/ 289383 w 12192000"/>
              <a:gd name="connsiteY1" fmla="*/ 338945 h 6857999"/>
              <a:gd name="connsiteX2" fmla="*/ 289383 w 12192000"/>
              <a:gd name="connsiteY2" fmla="*/ 6519056 h 6857999"/>
              <a:gd name="connsiteX3" fmla="*/ 373694 w 12192000"/>
              <a:gd name="connsiteY3" fmla="*/ 6603367 h 6857999"/>
              <a:gd name="connsiteX4" fmla="*/ 11818307 w 12192000"/>
              <a:gd name="connsiteY4" fmla="*/ 6603367 h 6857999"/>
              <a:gd name="connsiteX5" fmla="*/ 11902618 w 12192000"/>
              <a:gd name="connsiteY5" fmla="*/ 6519056 h 6857999"/>
              <a:gd name="connsiteX6" fmla="*/ 11902618 w 12192000"/>
              <a:gd name="connsiteY6" fmla="*/ 338945 h 6857999"/>
              <a:gd name="connsiteX7" fmla="*/ 11818307 w 12192000"/>
              <a:gd name="connsiteY7" fmla="*/ 254634 h 6857999"/>
              <a:gd name="connsiteX8" fmla="*/ 0 w 12192000"/>
              <a:gd name="connsiteY8" fmla="*/ 0 h 6857999"/>
              <a:gd name="connsiteX9" fmla="*/ 12192000 w 12192000"/>
              <a:gd name="connsiteY9" fmla="*/ 0 h 6857999"/>
              <a:gd name="connsiteX10" fmla="*/ 12192000 w 12192000"/>
              <a:gd name="connsiteY10" fmla="*/ 6857999 h 6857999"/>
              <a:gd name="connsiteX11" fmla="*/ 0 w 12192000"/>
              <a:gd name="connsiteY11"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7999">
                <a:moveTo>
                  <a:pt x="373694" y="254634"/>
                </a:moveTo>
                <a:cubicBezTo>
                  <a:pt x="327130" y="254634"/>
                  <a:pt x="289383" y="292381"/>
                  <a:pt x="289383" y="338945"/>
                </a:cubicBezTo>
                <a:lnTo>
                  <a:pt x="289383" y="6519056"/>
                </a:lnTo>
                <a:cubicBezTo>
                  <a:pt x="289383" y="6565620"/>
                  <a:pt x="327130" y="6603367"/>
                  <a:pt x="373694" y="6603367"/>
                </a:cubicBezTo>
                <a:lnTo>
                  <a:pt x="11818307" y="6603367"/>
                </a:lnTo>
                <a:cubicBezTo>
                  <a:pt x="11864871" y="6603367"/>
                  <a:pt x="11902618" y="6565620"/>
                  <a:pt x="11902618" y="6519056"/>
                </a:cubicBezTo>
                <a:lnTo>
                  <a:pt x="11902618" y="338945"/>
                </a:lnTo>
                <a:cubicBezTo>
                  <a:pt x="11902618" y="292381"/>
                  <a:pt x="11864871" y="254634"/>
                  <a:pt x="11818307" y="254634"/>
                </a:cubicBezTo>
                <a:close/>
                <a:moveTo>
                  <a:pt x="0" y="0"/>
                </a:moveTo>
                <a:lnTo>
                  <a:pt x="12192000" y="0"/>
                </a:lnTo>
                <a:lnTo>
                  <a:pt x="12192000" y="6857999"/>
                </a:lnTo>
                <a:lnTo>
                  <a:pt x="0" y="685799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矩形: 圆角 15">
            <a:extLst>
              <a:ext uri="{FF2B5EF4-FFF2-40B4-BE49-F238E27FC236}">
                <a16:creationId xmlns:a16="http://schemas.microsoft.com/office/drawing/2014/main" id="{A19665FE-503E-4460-BDD1-6DCF431D60E5}"/>
              </a:ext>
            </a:extLst>
          </p:cNvPr>
          <p:cNvSpPr/>
          <p:nvPr userDrawn="1"/>
        </p:nvSpPr>
        <p:spPr>
          <a:xfrm>
            <a:off x="289383" y="254634"/>
            <a:ext cx="11613235" cy="6348733"/>
          </a:xfrm>
          <a:prstGeom prst="roundRect">
            <a:avLst>
              <a:gd name="adj" fmla="val 1328"/>
            </a:avLst>
          </a:prstGeom>
          <a:solidFill>
            <a:schemeClr val="bg1">
              <a:alpha val="90000"/>
            </a:schemeClr>
          </a:solidFill>
          <a:ln>
            <a:noFill/>
          </a:ln>
          <a:effectLst>
            <a:outerShdw blurRad="76200" sx="101000" sy="101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ABB4B086-4071-4C4C-9FF8-B987D7306B9B}"/>
              </a:ext>
            </a:extLst>
          </p:cNvPr>
          <p:cNvSpPr>
            <a:spLocks noGrp="1"/>
          </p:cNvSpPr>
          <p:nvPr>
            <p:ph type="ctrTitle"/>
          </p:nvPr>
        </p:nvSpPr>
        <p:spPr>
          <a:xfrm>
            <a:off x="2002549" y="2332940"/>
            <a:ext cx="8186902" cy="833759"/>
          </a:xfrm>
        </p:spPr>
        <p:txBody>
          <a:bodyPr lIns="0" rIns="0" bIns="0" anchor="b" anchorCtr="0">
            <a:normAutofit/>
          </a:bodyPr>
          <a:lstStyle>
            <a:lvl1pPr algn="ctr">
              <a:defRPr lang="zh-CN" altLang="en-US" sz="4400" b="1" kern="1200" dirty="0">
                <a:solidFill>
                  <a:schemeClr val="tx1">
                    <a:lumMod val="95000"/>
                    <a:lumOff val="5000"/>
                  </a:schemeClr>
                </a:solidFill>
                <a:latin typeface="+mj-lt"/>
                <a:ea typeface="+mj-ea"/>
                <a:cs typeface="+mj-cs"/>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14A60CE9-1EA3-4611-84E6-17C89EA4377F}"/>
              </a:ext>
            </a:extLst>
          </p:cNvPr>
          <p:cNvSpPr>
            <a:spLocks noGrp="1"/>
          </p:cNvSpPr>
          <p:nvPr>
            <p:ph type="subTitle" idx="1"/>
          </p:nvPr>
        </p:nvSpPr>
        <p:spPr>
          <a:xfrm>
            <a:off x="2002549" y="3234727"/>
            <a:ext cx="8186902" cy="472251"/>
          </a:xfrm>
        </p:spPr>
        <p:txBody>
          <a:bodyPr wrap="square" lIns="0" rIns="0" anchor="t" anchorCtr="0">
            <a:normAutofit/>
          </a:bodyPr>
          <a:lstStyle>
            <a:lvl1pPr marL="0" indent="0" algn="ctr">
              <a:buNone/>
              <a:defRPr sz="1800">
                <a:solidFill>
                  <a:schemeClr val="bg1">
                    <a:lumMod val="50000"/>
                  </a:schemeClr>
                </a:solidFill>
                <a:latin typeface="+mj-ea"/>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18" name="图片 17">
            <a:extLst>
              <a:ext uri="{FF2B5EF4-FFF2-40B4-BE49-F238E27FC236}">
                <a16:creationId xmlns:a16="http://schemas.microsoft.com/office/drawing/2014/main" id="{94492432-9BB1-4669-BEEE-B68FB0384BC7}"/>
              </a:ext>
            </a:extLst>
          </p:cNvPr>
          <p:cNvPicPr>
            <a:picLocks noChangeAspect="1"/>
          </p:cNvPicPr>
          <p:nvPr userDrawn="1"/>
        </p:nvPicPr>
        <p:blipFill>
          <a:blip r:embed="rId2"/>
          <a:stretch>
            <a:fillRect/>
          </a:stretch>
        </p:blipFill>
        <p:spPr>
          <a:xfrm>
            <a:off x="4559659" y="1128211"/>
            <a:ext cx="3072682" cy="767856"/>
          </a:xfrm>
          <a:prstGeom prst="rect">
            <a:avLst/>
          </a:prstGeom>
        </p:spPr>
      </p:pic>
      <p:cxnSp>
        <p:nvCxnSpPr>
          <p:cNvPr id="20" name="直接连接符 19">
            <a:extLst>
              <a:ext uri="{FF2B5EF4-FFF2-40B4-BE49-F238E27FC236}">
                <a16:creationId xmlns:a16="http://schemas.microsoft.com/office/drawing/2014/main" id="{8977E7C2-2B89-433F-A7EE-303D1B03D9D7}"/>
              </a:ext>
            </a:extLst>
          </p:cNvPr>
          <p:cNvCxnSpPr/>
          <p:nvPr userDrawn="1"/>
        </p:nvCxnSpPr>
        <p:spPr>
          <a:xfrm>
            <a:off x="5186680" y="3897585"/>
            <a:ext cx="181864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文本占位符 21">
            <a:extLst>
              <a:ext uri="{FF2B5EF4-FFF2-40B4-BE49-F238E27FC236}">
                <a16:creationId xmlns:a16="http://schemas.microsoft.com/office/drawing/2014/main" id="{2CC9A4A0-69C9-4E77-A0BB-28CAB1458C4A}"/>
              </a:ext>
            </a:extLst>
          </p:cNvPr>
          <p:cNvSpPr>
            <a:spLocks noGrp="1"/>
          </p:cNvSpPr>
          <p:nvPr>
            <p:ph type="body" sz="quarter" idx="13"/>
          </p:nvPr>
        </p:nvSpPr>
        <p:spPr>
          <a:xfrm>
            <a:off x="3520598" y="4207533"/>
            <a:ext cx="5150803" cy="472252"/>
          </a:xfrm>
        </p:spPr>
        <p:txBody>
          <a:bodyPr anchor="ctr" anchorCtr="0">
            <a:normAutofit/>
          </a:bodyPr>
          <a:lstStyle>
            <a:lvl1pPr marL="0" indent="0" algn="ctr">
              <a:buNone/>
              <a:defRPr sz="2000"/>
            </a:lvl1pPr>
            <a:lvl2pPr marL="457200" indent="0">
              <a:buNone/>
              <a:defRPr/>
            </a:lvl2pPr>
          </a:lstStyle>
          <a:p>
            <a:pPr lvl="0"/>
            <a:r>
              <a:rPr lang="zh-CN" altLang="en-US" dirty="0"/>
              <a:t>编辑母版文本样式</a:t>
            </a:r>
          </a:p>
        </p:txBody>
      </p:sp>
      <p:sp>
        <p:nvSpPr>
          <p:cNvPr id="26" name="文本占位符 25">
            <a:extLst>
              <a:ext uri="{FF2B5EF4-FFF2-40B4-BE49-F238E27FC236}">
                <a16:creationId xmlns:a16="http://schemas.microsoft.com/office/drawing/2014/main" id="{ACDFF073-5D91-4F98-8F4C-D6BEB5D8F787}"/>
              </a:ext>
            </a:extLst>
          </p:cNvPr>
          <p:cNvSpPr>
            <a:spLocks noGrp="1"/>
          </p:cNvSpPr>
          <p:nvPr>
            <p:ph type="body" sz="quarter" idx="15" hasCustomPrompt="1"/>
          </p:nvPr>
        </p:nvSpPr>
        <p:spPr>
          <a:xfrm>
            <a:off x="3971639" y="5893688"/>
            <a:ext cx="4248721" cy="342012"/>
          </a:xfrm>
        </p:spPr>
        <p:txBody>
          <a:bodyPr wrap="square">
            <a:noAutofit/>
          </a:bodyPr>
          <a:lstStyle>
            <a:lvl1pPr marL="0" indent="0" algn="ctr">
              <a:buNone/>
              <a:defRPr lang="zh-CN" altLang="en-US" sz="1600" kern="1200" dirty="0">
                <a:solidFill>
                  <a:schemeClr val="bg1">
                    <a:lumMod val="50000"/>
                  </a:schemeClr>
                </a:solidFill>
                <a:latin typeface="+mn-ea"/>
                <a:ea typeface="+mn-ea"/>
                <a:cs typeface="+mn-cs"/>
              </a:defRPr>
            </a:lvl1pPr>
            <a:lvl2pPr>
              <a:defRPr/>
            </a:lvl2pPr>
            <a:lvl3pPr>
              <a:defRPr/>
            </a:lvl3pPr>
            <a:lvl4pPr>
              <a:defRPr/>
            </a:lvl4pPr>
            <a:lvl5pPr>
              <a:defRPr/>
            </a:lvl5pPr>
          </a:lstStyle>
          <a:p>
            <a:pPr marL="228600" lvl="0" indent="-228600" algn="ctr" defTabSz="914400" rtl="0" eaLnBrk="1" latinLnBrk="0" hangingPunct="1">
              <a:lnSpc>
                <a:spcPct val="90000"/>
              </a:lnSpc>
              <a:spcBef>
                <a:spcPts val="1000"/>
              </a:spcBef>
            </a:pPr>
            <a:r>
              <a:rPr lang="zh-CN" altLang="en-US" dirty="0"/>
              <a:t>这里可以写你的学院或者专业名称</a:t>
            </a:r>
          </a:p>
        </p:txBody>
      </p:sp>
    </p:spTree>
    <p:extLst>
      <p:ext uri="{BB962C8B-B14F-4D97-AF65-F5344CB8AC3E}">
        <p14:creationId xmlns:p14="http://schemas.microsoft.com/office/powerpoint/2010/main" val="4069016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仅底部">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1BF644C8-485C-464C-9055-7A7425A9AE93}"/>
              </a:ext>
            </a:extLst>
          </p:cNvPr>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EC2C93CA-1026-4279-9CA6-3343633DB369}"/>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8DC8C761-9FB6-44CB-A4F6-FA26FEFDF122}"/>
              </a:ext>
            </a:extLst>
          </p:cNvPr>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a:extLst>
              <a:ext uri="{FF2B5EF4-FFF2-40B4-BE49-F238E27FC236}">
                <a16:creationId xmlns:a16="http://schemas.microsoft.com/office/drawing/2014/main" id="{A843333D-8292-4D26-B934-8C4462A814CA}"/>
              </a:ext>
            </a:extLst>
          </p:cNvPr>
          <p:cNvPicPr>
            <a:picLocks noChangeAspect="1"/>
          </p:cNvPicPr>
          <p:nvPr userDrawn="1"/>
        </p:nvPicPr>
        <p:blipFill>
          <a:blip r:embed="rId3"/>
          <a:stretch>
            <a:fillRect/>
          </a:stretch>
        </p:blipFill>
        <p:spPr>
          <a:xfrm>
            <a:off x="8610600" y="6626002"/>
            <a:ext cx="2908300" cy="111568"/>
          </a:xfrm>
          <a:prstGeom prst="rect">
            <a:avLst/>
          </a:prstGeom>
        </p:spPr>
      </p:pic>
    </p:spTree>
    <p:extLst>
      <p:ext uri="{BB962C8B-B14F-4D97-AF65-F5344CB8AC3E}">
        <p14:creationId xmlns:p14="http://schemas.microsoft.com/office/powerpoint/2010/main" val="3790362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一张图片">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0550F8C-09E3-4442-8DC6-E0C639E8B1D8}"/>
              </a:ext>
            </a:extLst>
          </p:cNvPr>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F3F78BD0-F462-4621-8C34-D1893B6B97AE}"/>
              </a:ext>
            </a:extLst>
          </p:cNvPr>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a:extLst>
              <a:ext uri="{FF2B5EF4-FFF2-40B4-BE49-F238E27FC236}">
                <a16:creationId xmlns:a16="http://schemas.microsoft.com/office/drawing/2014/main" id="{273664E7-E6D5-4929-9178-9AD3110374FA}"/>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C1AFDE3-17F7-4C68-81A1-E196F75F6412}"/>
              </a:ext>
            </a:extLst>
          </p:cNvPr>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a:extLst>
              <a:ext uri="{FF2B5EF4-FFF2-40B4-BE49-F238E27FC236}">
                <a16:creationId xmlns:a16="http://schemas.microsoft.com/office/drawing/2014/main" id="{F17405B7-37A0-4A9E-87D3-E7F07F5B2459}"/>
              </a:ext>
            </a:extLst>
          </p:cNvPr>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a:extLst>
              <a:ext uri="{FF2B5EF4-FFF2-40B4-BE49-F238E27FC236}">
                <a16:creationId xmlns:a16="http://schemas.microsoft.com/office/drawing/2014/main" id="{A4F36DF7-8FB7-494A-AB7D-676726F71429}"/>
              </a:ext>
            </a:extLst>
          </p:cNvPr>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a:extLst>
              <a:ext uri="{FF2B5EF4-FFF2-40B4-BE49-F238E27FC236}">
                <a16:creationId xmlns:a16="http://schemas.microsoft.com/office/drawing/2014/main" id="{8C821F99-9CAC-4AF4-A510-C489D83FB6B7}"/>
              </a:ext>
            </a:extLst>
          </p:cNvPr>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cxnSp>
        <p:nvCxnSpPr>
          <p:cNvPr id="16" name="直接连接符 15">
            <a:extLst>
              <a:ext uri="{FF2B5EF4-FFF2-40B4-BE49-F238E27FC236}">
                <a16:creationId xmlns:a16="http://schemas.microsoft.com/office/drawing/2014/main" id="{37B9A614-BC4E-4B23-B9D1-2B209AB0743B}"/>
              </a:ext>
            </a:extLst>
          </p:cNvPr>
          <p:cNvCxnSpPr>
            <a:cxnSpLocks/>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图片占位符 3">
            <a:extLst>
              <a:ext uri="{FF2B5EF4-FFF2-40B4-BE49-F238E27FC236}">
                <a16:creationId xmlns:a16="http://schemas.microsoft.com/office/drawing/2014/main" id="{2A4991FC-73E2-4BF2-A28B-7D7A275207F9}"/>
              </a:ext>
            </a:extLst>
          </p:cNvPr>
          <p:cNvSpPr>
            <a:spLocks noGrp="1"/>
          </p:cNvSpPr>
          <p:nvPr>
            <p:ph type="pic" sz="quarter" idx="10"/>
          </p:nvPr>
        </p:nvSpPr>
        <p:spPr>
          <a:xfrm>
            <a:off x="660400" y="1444625"/>
            <a:ext cx="10871200" cy="3059113"/>
          </a:xfrm>
        </p:spPr>
        <p:txBody>
          <a:bodyPr/>
          <a:lstStyle/>
          <a:p>
            <a:endParaRPr lang="zh-CN" altLang="en-US"/>
          </a:p>
        </p:txBody>
      </p:sp>
    </p:spTree>
    <p:extLst>
      <p:ext uri="{BB962C8B-B14F-4D97-AF65-F5344CB8AC3E}">
        <p14:creationId xmlns:p14="http://schemas.microsoft.com/office/powerpoint/2010/main" val="535888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单图">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0550F8C-09E3-4442-8DC6-E0C639E8B1D8}"/>
              </a:ext>
            </a:extLst>
          </p:cNvPr>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F3F78BD0-F462-4621-8C34-D1893B6B97AE}"/>
              </a:ext>
            </a:extLst>
          </p:cNvPr>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a:extLst>
              <a:ext uri="{FF2B5EF4-FFF2-40B4-BE49-F238E27FC236}">
                <a16:creationId xmlns:a16="http://schemas.microsoft.com/office/drawing/2014/main" id="{273664E7-E6D5-4929-9178-9AD3110374FA}"/>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C1AFDE3-17F7-4C68-81A1-E196F75F6412}"/>
              </a:ext>
            </a:extLst>
          </p:cNvPr>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a:extLst>
              <a:ext uri="{FF2B5EF4-FFF2-40B4-BE49-F238E27FC236}">
                <a16:creationId xmlns:a16="http://schemas.microsoft.com/office/drawing/2014/main" id="{F17405B7-37A0-4A9E-87D3-E7F07F5B2459}"/>
              </a:ext>
            </a:extLst>
          </p:cNvPr>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a:extLst>
              <a:ext uri="{FF2B5EF4-FFF2-40B4-BE49-F238E27FC236}">
                <a16:creationId xmlns:a16="http://schemas.microsoft.com/office/drawing/2014/main" id="{A4F36DF7-8FB7-494A-AB7D-676726F71429}"/>
              </a:ext>
            </a:extLst>
          </p:cNvPr>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a:extLst>
              <a:ext uri="{FF2B5EF4-FFF2-40B4-BE49-F238E27FC236}">
                <a16:creationId xmlns:a16="http://schemas.microsoft.com/office/drawing/2014/main" id="{8C821F99-9CAC-4AF4-A510-C489D83FB6B7}"/>
              </a:ext>
            </a:extLst>
          </p:cNvPr>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cxnSp>
        <p:nvCxnSpPr>
          <p:cNvPr id="16" name="直接连接符 15">
            <a:extLst>
              <a:ext uri="{FF2B5EF4-FFF2-40B4-BE49-F238E27FC236}">
                <a16:creationId xmlns:a16="http://schemas.microsoft.com/office/drawing/2014/main" id="{37B9A614-BC4E-4B23-B9D1-2B209AB0743B}"/>
              </a:ext>
            </a:extLst>
          </p:cNvPr>
          <p:cNvCxnSpPr>
            <a:cxnSpLocks/>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5022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单张图片说明">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0550F8C-09E3-4442-8DC6-E0C639E8B1D8}"/>
              </a:ext>
            </a:extLst>
          </p:cNvPr>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F3F78BD0-F462-4621-8C34-D1893B6B97AE}"/>
              </a:ext>
            </a:extLst>
          </p:cNvPr>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a:extLst>
              <a:ext uri="{FF2B5EF4-FFF2-40B4-BE49-F238E27FC236}">
                <a16:creationId xmlns:a16="http://schemas.microsoft.com/office/drawing/2014/main" id="{273664E7-E6D5-4929-9178-9AD3110374FA}"/>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C1AFDE3-17F7-4C68-81A1-E196F75F6412}"/>
              </a:ext>
            </a:extLst>
          </p:cNvPr>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a:extLst>
              <a:ext uri="{FF2B5EF4-FFF2-40B4-BE49-F238E27FC236}">
                <a16:creationId xmlns:a16="http://schemas.microsoft.com/office/drawing/2014/main" id="{F17405B7-37A0-4A9E-87D3-E7F07F5B2459}"/>
              </a:ext>
            </a:extLst>
          </p:cNvPr>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a:extLst>
              <a:ext uri="{FF2B5EF4-FFF2-40B4-BE49-F238E27FC236}">
                <a16:creationId xmlns:a16="http://schemas.microsoft.com/office/drawing/2014/main" id="{A4F36DF7-8FB7-494A-AB7D-676726F71429}"/>
              </a:ext>
            </a:extLst>
          </p:cNvPr>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a:extLst>
              <a:ext uri="{FF2B5EF4-FFF2-40B4-BE49-F238E27FC236}">
                <a16:creationId xmlns:a16="http://schemas.microsoft.com/office/drawing/2014/main" id="{8C821F99-9CAC-4AF4-A510-C489D83FB6B7}"/>
              </a:ext>
            </a:extLst>
          </p:cNvPr>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cxnSp>
        <p:nvCxnSpPr>
          <p:cNvPr id="16" name="直接连接符 15">
            <a:extLst>
              <a:ext uri="{FF2B5EF4-FFF2-40B4-BE49-F238E27FC236}">
                <a16:creationId xmlns:a16="http://schemas.microsoft.com/office/drawing/2014/main" id="{37B9A614-BC4E-4B23-B9D1-2B209AB0743B}"/>
              </a:ext>
            </a:extLst>
          </p:cNvPr>
          <p:cNvCxnSpPr>
            <a:cxnSpLocks/>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图片占位符 13">
            <a:extLst>
              <a:ext uri="{FF2B5EF4-FFF2-40B4-BE49-F238E27FC236}">
                <a16:creationId xmlns:a16="http://schemas.microsoft.com/office/drawing/2014/main" id="{EF255A9C-133E-4C50-9FC6-625B392297F2}"/>
              </a:ext>
            </a:extLst>
          </p:cNvPr>
          <p:cNvSpPr>
            <a:spLocks noGrp="1"/>
          </p:cNvSpPr>
          <p:nvPr>
            <p:ph type="pic" sz="quarter" idx="10"/>
          </p:nvPr>
        </p:nvSpPr>
        <p:spPr>
          <a:xfrm>
            <a:off x="4456140" y="1789140"/>
            <a:ext cx="3279720" cy="3279720"/>
          </a:xfrm>
          <a:custGeom>
            <a:avLst/>
            <a:gdLst>
              <a:gd name="connsiteX0" fmla="*/ 1849434 w 3698868"/>
              <a:gd name="connsiteY0" fmla="*/ 0 h 3698868"/>
              <a:gd name="connsiteX1" fmla="*/ 3698868 w 3698868"/>
              <a:gd name="connsiteY1" fmla="*/ 1849434 h 3698868"/>
              <a:gd name="connsiteX2" fmla="*/ 1849434 w 3698868"/>
              <a:gd name="connsiteY2" fmla="*/ 3698868 h 3698868"/>
              <a:gd name="connsiteX3" fmla="*/ 0 w 3698868"/>
              <a:gd name="connsiteY3" fmla="*/ 1849434 h 3698868"/>
              <a:gd name="connsiteX4" fmla="*/ 1849434 w 3698868"/>
              <a:gd name="connsiteY4" fmla="*/ 0 h 369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68" h="3698868">
                <a:moveTo>
                  <a:pt x="1849434" y="0"/>
                </a:moveTo>
                <a:cubicBezTo>
                  <a:pt x="2870848" y="0"/>
                  <a:pt x="3698868" y="828020"/>
                  <a:pt x="3698868" y="1849434"/>
                </a:cubicBezTo>
                <a:cubicBezTo>
                  <a:pt x="3698868" y="2870848"/>
                  <a:pt x="2870848" y="3698868"/>
                  <a:pt x="1849434" y="3698868"/>
                </a:cubicBezTo>
                <a:cubicBezTo>
                  <a:pt x="828020" y="3698868"/>
                  <a:pt x="0" y="2870848"/>
                  <a:pt x="0" y="1849434"/>
                </a:cubicBezTo>
                <a:cubicBezTo>
                  <a:pt x="0" y="828020"/>
                  <a:pt x="828020" y="0"/>
                  <a:pt x="1849434" y="0"/>
                </a:cubicBezTo>
                <a:close/>
              </a:path>
            </a:pathLst>
          </a:custGeom>
          <a:ln w="19050">
            <a:solidFill>
              <a:schemeClr val="accent1"/>
            </a:solidFill>
          </a:ln>
          <a:effectLst>
            <a:glow rad="254000">
              <a:schemeClr val="tx1">
                <a:lumMod val="95000"/>
                <a:lumOff val="5000"/>
                <a:alpha val="15000"/>
              </a:schemeClr>
            </a:glow>
          </a:effectLst>
        </p:spPr>
        <p:txBody>
          <a:bodyPr wrap="square">
            <a:noAutofit/>
          </a:bodyPr>
          <a:lstStyle/>
          <a:p>
            <a:endParaRPr lang="zh-CN" altLang="en-US"/>
          </a:p>
        </p:txBody>
      </p:sp>
    </p:spTree>
    <p:extLst>
      <p:ext uri="{BB962C8B-B14F-4D97-AF65-F5344CB8AC3E}">
        <p14:creationId xmlns:p14="http://schemas.microsoft.com/office/powerpoint/2010/main" val="1793742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三张图片说明">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0550F8C-09E3-4442-8DC6-E0C639E8B1D8}"/>
              </a:ext>
            </a:extLst>
          </p:cNvPr>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F3F78BD0-F462-4621-8C34-D1893B6B97AE}"/>
              </a:ext>
            </a:extLst>
          </p:cNvPr>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a:extLst>
              <a:ext uri="{FF2B5EF4-FFF2-40B4-BE49-F238E27FC236}">
                <a16:creationId xmlns:a16="http://schemas.microsoft.com/office/drawing/2014/main" id="{273664E7-E6D5-4929-9178-9AD3110374FA}"/>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C1AFDE3-17F7-4C68-81A1-E196F75F6412}"/>
              </a:ext>
            </a:extLst>
          </p:cNvPr>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a:extLst>
              <a:ext uri="{FF2B5EF4-FFF2-40B4-BE49-F238E27FC236}">
                <a16:creationId xmlns:a16="http://schemas.microsoft.com/office/drawing/2014/main" id="{F17405B7-37A0-4A9E-87D3-E7F07F5B2459}"/>
              </a:ext>
            </a:extLst>
          </p:cNvPr>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a:extLst>
              <a:ext uri="{FF2B5EF4-FFF2-40B4-BE49-F238E27FC236}">
                <a16:creationId xmlns:a16="http://schemas.microsoft.com/office/drawing/2014/main" id="{A4F36DF7-8FB7-494A-AB7D-676726F71429}"/>
              </a:ext>
            </a:extLst>
          </p:cNvPr>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a:extLst>
              <a:ext uri="{FF2B5EF4-FFF2-40B4-BE49-F238E27FC236}">
                <a16:creationId xmlns:a16="http://schemas.microsoft.com/office/drawing/2014/main" id="{8C821F99-9CAC-4AF4-A510-C489D83FB6B7}"/>
              </a:ext>
            </a:extLst>
          </p:cNvPr>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cxnSp>
        <p:nvCxnSpPr>
          <p:cNvPr id="16" name="直接连接符 15">
            <a:extLst>
              <a:ext uri="{FF2B5EF4-FFF2-40B4-BE49-F238E27FC236}">
                <a16:creationId xmlns:a16="http://schemas.microsoft.com/office/drawing/2014/main" id="{37B9A614-BC4E-4B23-B9D1-2B209AB0743B}"/>
              </a:ext>
            </a:extLst>
          </p:cNvPr>
          <p:cNvCxnSpPr>
            <a:cxnSpLocks/>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图片占位符 3">
            <a:extLst>
              <a:ext uri="{FF2B5EF4-FFF2-40B4-BE49-F238E27FC236}">
                <a16:creationId xmlns:a16="http://schemas.microsoft.com/office/drawing/2014/main" id="{2A4991FC-73E2-4BF2-A28B-7D7A275207F9}"/>
              </a:ext>
            </a:extLst>
          </p:cNvPr>
          <p:cNvSpPr>
            <a:spLocks noGrp="1"/>
          </p:cNvSpPr>
          <p:nvPr>
            <p:ph type="pic" sz="quarter" idx="10"/>
          </p:nvPr>
        </p:nvSpPr>
        <p:spPr>
          <a:xfrm>
            <a:off x="673100" y="1729550"/>
            <a:ext cx="3262292" cy="1699450"/>
          </a:xfrm>
        </p:spPr>
        <p:txBody>
          <a:bodyPr/>
          <a:lstStyle/>
          <a:p>
            <a:endParaRPr lang="zh-CN" altLang="en-US"/>
          </a:p>
        </p:txBody>
      </p:sp>
      <p:sp>
        <p:nvSpPr>
          <p:cNvPr id="14" name="图片占位符 3">
            <a:extLst>
              <a:ext uri="{FF2B5EF4-FFF2-40B4-BE49-F238E27FC236}">
                <a16:creationId xmlns:a16="http://schemas.microsoft.com/office/drawing/2014/main" id="{24003A37-675B-4FEC-8112-753FF16AD9F0}"/>
              </a:ext>
            </a:extLst>
          </p:cNvPr>
          <p:cNvSpPr>
            <a:spLocks noGrp="1"/>
          </p:cNvSpPr>
          <p:nvPr>
            <p:ph type="pic" sz="quarter" idx="11"/>
          </p:nvPr>
        </p:nvSpPr>
        <p:spPr>
          <a:xfrm>
            <a:off x="4464854" y="1729550"/>
            <a:ext cx="3262292" cy="1699450"/>
          </a:xfrm>
        </p:spPr>
        <p:txBody>
          <a:bodyPr/>
          <a:lstStyle/>
          <a:p>
            <a:endParaRPr lang="zh-CN" altLang="en-US"/>
          </a:p>
        </p:txBody>
      </p:sp>
      <p:sp>
        <p:nvSpPr>
          <p:cNvPr id="15" name="图片占位符 3">
            <a:extLst>
              <a:ext uri="{FF2B5EF4-FFF2-40B4-BE49-F238E27FC236}">
                <a16:creationId xmlns:a16="http://schemas.microsoft.com/office/drawing/2014/main" id="{48F354C4-9F0E-4DFF-A66E-087418301CB0}"/>
              </a:ext>
            </a:extLst>
          </p:cNvPr>
          <p:cNvSpPr>
            <a:spLocks noGrp="1"/>
          </p:cNvSpPr>
          <p:nvPr>
            <p:ph type="pic" sz="quarter" idx="12"/>
          </p:nvPr>
        </p:nvSpPr>
        <p:spPr>
          <a:xfrm>
            <a:off x="8256608" y="1729550"/>
            <a:ext cx="3262292" cy="1699450"/>
          </a:xfrm>
        </p:spPr>
        <p:txBody>
          <a:bodyPr/>
          <a:lstStyle/>
          <a:p>
            <a:endParaRPr lang="zh-CN" altLang="en-US"/>
          </a:p>
        </p:txBody>
      </p:sp>
    </p:spTree>
    <p:extLst>
      <p:ext uri="{BB962C8B-B14F-4D97-AF65-F5344CB8AC3E}">
        <p14:creationId xmlns:p14="http://schemas.microsoft.com/office/powerpoint/2010/main" val="30088150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多张图片展示">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0550F8C-09E3-4442-8DC6-E0C639E8B1D8}"/>
              </a:ext>
            </a:extLst>
          </p:cNvPr>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F3F78BD0-F462-4621-8C34-D1893B6B97AE}"/>
              </a:ext>
            </a:extLst>
          </p:cNvPr>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a:extLst>
              <a:ext uri="{FF2B5EF4-FFF2-40B4-BE49-F238E27FC236}">
                <a16:creationId xmlns:a16="http://schemas.microsoft.com/office/drawing/2014/main" id="{273664E7-E6D5-4929-9178-9AD3110374FA}"/>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C1AFDE3-17F7-4C68-81A1-E196F75F6412}"/>
              </a:ext>
            </a:extLst>
          </p:cNvPr>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a:extLst>
              <a:ext uri="{FF2B5EF4-FFF2-40B4-BE49-F238E27FC236}">
                <a16:creationId xmlns:a16="http://schemas.microsoft.com/office/drawing/2014/main" id="{F17405B7-37A0-4A9E-87D3-E7F07F5B2459}"/>
              </a:ext>
            </a:extLst>
          </p:cNvPr>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a:extLst>
              <a:ext uri="{FF2B5EF4-FFF2-40B4-BE49-F238E27FC236}">
                <a16:creationId xmlns:a16="http://schemas.microsoft.com/office/drawing/2014/main" id="{A4F36DF7-8FB7-494A-AB7D-676726F71429}"/>
              </a:ext>
            </a:extLst>
          </p:cNvPr>
          <p:cNvPicPr>
            <a:picLocks noChangeAspect="1"/>
          </p:cNvPicPr>
          <p:nvPr userDrawn="1"/>
        </p:nvPicPr>
        <p:blipFill>
          <a:blip r:embed="rId4"/>
          <a:stretch>
            <a:fillRect/>
          </a:stretch>
        </p:blipFill>
        <p:spPr>
          <a:xfrm>
            <a:off x="8610600" y="6626002"/>
            <a:ext cx="2908300" cy="111568"/>
          </a:xfrm>
          <a:prstGeom prst="rect">
            <a:avLst/>
          </a:prstGeom>
        </p:spPr>
      </p:pic>
      <p:sp>
        <p:nvSpPr>
          <p:cNvPr id="19" name="图片占位符 5">
            <a:extLst>
              <a:ext uri="{FF2B5EF4-FFF2-40B4-BE49-F238E27FC236}">
                <a16:creationId xmlns:a16="http://schemas.microsoft.com/office/drawing/2014/main" id="{0A954E3B-33D0-44B1-9DDD-ADB37DC9A54F}"/>
              </a:ext>
            </a:extLst>
          </p:cNvPr>
          <p:cNvSpPr>
            <a:spLocks noGrp="1" noChangeAspect="1"/>
          </p:cNvSpPr>
          <p:nvPr>
            <p:ph type="pic" sz="quarter" idx="11"/>
          </p:nvPr>
        </p:nvSpPr>
        <p:spPr>
          <a:xfrm>
            <a:off x="2950316" y="1733533"/>
            <a:ext cx="1978618" cy="2798331"/>
          </a:xfrm>
          <a:ln w="19050">
            <a:solidFill>
              <a:schemeClr val="accent1"/>
            </a:solidFill>
          </a:ln>
          <a:effectLst>
            <a:reflection blurRad="6350" stA="30000" endPos="34000" dist="50800" dir="5400000" sy="-100000" algn="bl" rotWithShape="0"/>
          </a:effectLst>
          <a:scene3d>
            <a:camera prst="perspectiveRight"/>
            <a:lightRig rig="threePt" dir="t"/>
          </a:scene3d>
        </p:spPr>
        <p:txBody>
          <a:bodyPr/>
          <a:lstStyle/>
          <a:p>
            <a:endParaRPr lang="zh-CN" altLang="en-US" dirty="0"/>
          </a:p>
        </p:txBody>
      </p:sp>
      <p:sp>
        <p:nvSpPr>
          <p:cNvPr id="13" name="Freeform 52">
            <a:extLst>
              <a:ext uri="{FF2B5EF4-FFF2-40B4-BE49-F238E27FC236}">
                <a16:creationId xmlns:a16="http://schemas.microsoft.com/office/drawing/2014/main" id="{8C821F99-9CAC-4AF4-A510-C489D83FB6B7}"/>
              </a:ext>
            </a:extLst>
          </p:cNvPr>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cxnSp>
        <p:nvCxnSpPr>
          <p:cNvPr id="16" name="直接连接符 15">
            <a:extLst>
              <a:ext uri="{FF2B5EF4-FFF2-40B4-BE49-F238E27FC236}">
                <a16:creationId xmlns:a16="http://schemas.microsoft.com/office/drawing/2014/main" id="{37B9A614-BC4E-4B23-B9D1-2B209AB0743B}"/>
              </a:ext>
            </a:extLst>
          </p:cNvPr>
          <p:cNvCxnSpPr>
            <a:cxnSpLocks/>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图片占位符 5">
            <a:extLst>
              <a:ext uri="{FF2B5EF4-FFF2-40B4-BE49-F238E27FC236}">
                <a16:creationId xmlns:a16="http://schemas.microsoft.com/office/drawing/2014/main" id="{5C2011D7-5DAD-4F7F-AE97-88B1AF02C3C5}"/>
              </a:ext>
            </a:extLst>
          </p:cNvPr>
          <p:cNvSpPr>
            <a:spLocks noGrp="1" noChangeAspect="1"/>
          </p:cNvSpPr>
          <p:nvPr>
            <p:ph type="pic" sz="quarter" idx="10"/>
          </p:nvPr>
        </p:nvSpPr>
        <p:spPr>
          <a:xfrm>
            <a:off x="5104910" y="1755639"/>
            <a:ext cx="1978618" cy="2798331"/>
          </a:xfrm>
          <a:ln w="19050">
            <a:solidFill>
              <a:schemeClr val="accent1"/>
            </a:solidFill>
          </a:ln>
          <a:effectLst>
            <a:reflection blurRad="6350" stA="30000" endPos="34000" dist="50800" dir="5400000" sy="-100000" algn="bl" rotWithShape="0"/>
          </a:effectLst>
        </p:spPr>
        <p:txBody>
          <a:bodyPr/>
          <a:lstStyle/>
          <a:p>
            <a:endParaRPr lang="zh-CN" altLang="en-US" dirty="0"/>
          </a:p>
        </p:txBody>
      </p:sp>
      <p:sp>
        <p:nvSpPr>
          <p:cNvPr id="20" name="图片占位符 5">
            <a:extLst>
              <a:ext uri="{FF2B5EF4-FFF2-40B4-BE49-F238E27FC236}">
                <a16:creationId xmlns:a16="http://schemas.microsoft.com/office/drawing/2014/main" id="{A3A5E883-88C8-4752-A03D-6340D9D0CBBB}"/>
              </a:ext>
            </a:extLst>
          </p:cNvPr>
          <p:cNvSpPr>
            <a:spLocks noGrp="1" noChangeAspect="1"/>
          </p:cNvSpPr>
          <p:nvPr>
            <p:ph type="pic" sz="quarter" idx="12"/>
          </p:nvPr>
        </p:nvSpPr>
        <p:spPr>
          <a:xfrm>
            <a:off x="7259504" y="1733532"/>
            <a:ext cx="1978618" cy="2798331"/>
          </a:xfrm>
          <a:ln w="19050">
            <a:solidFill>
              <a:schemeClr val="accent1"/>
            </a:solidFill>
          </a:ln>
          <a:effectLst>
            <a:reflection blurRad="6350" stA="30000" endPos="34000" dist="50800" dir="5400000" sy="-100000" algn="bl" rotWithShape="0"/>
          </a:effectLst>
          <a:scene3d>
            <a:camera prst="perspectiveLeft"/>
            <a:lightRig rig="threePt" dir="t"/>
          </a:scene3d>
        </p:spPr>
        <p:txBody>
          <a:bodyPr/>
          <a:lstStyle/>
          <a:p>
            <a:endParaRPr lang="zh-CN" altLang="en-US" dirty="0"/>
          </a:p>
        </p:txBody>
      </p:sp>
      <p:sp>
        <p:nvSpPr>
          <p:cNvPr id="21" name="图片占位符 5">
            <a:extLst>
              <a:ext uri="{FF2B5EF4-FFF2-40B4-BE49-F238E27FC236}">
                <a16:creationId xmlns:a16="http://schemas.microsoft.com/office/drawing/2014/main" id="{2E95BD9A-E246-40D1-9E0D-612E969586FA}"/>
              </a:ext>
            </a:extLst>
          </p:cNvPr>
          <p:cNvSpPr>
            <a:spLocks noGrp="1" noChangeAspect="1"/>
          </p:cNvSpPr>
          <p:nvPr>
            <p:ph type="pic" sz="quarter" idx="13"/>
          </p:nvPr>
        </p:nvSpPr>
        <p:spPr>
          <a:xfrm>
            <a:off x="669539" y="1555073"/>
            <a:ext cx="2104801" cy="2976790"/>
          </a:xfrm>
          <a:ln w="19050">
            <a:solidFill>
              <a:schemeClr val="accent1"/>
            </a:solidFill>
          </a:ln>
          <a:effectLst>
            <a:reflection blurRad="6350" stA="30000" endPos="34000" dist="50800" dir="5400000" sy="-100000" algn="bl" rotWithShape="0"/>
          </a:effectLst>
          <a:scene3d>
            <a:camera prst="perspectiveRight" fov="3300000"/>
            <a:lightRig rig="threePt" dir="t"/>
          </a:scene3d>
        </p:spPr>
        <p:txBody>
          <a:bodyPr/>
          <a:lstStyle/>
          <a:p>
            <a:endParaRPr lang="zh-CN" altLang="en-US" dirty="0"/>
          </a:p>
        </p:txBody>
      </p:sp>
      <p:sp>
        <p:nvSpPr>
          <p:cNvPr id="22" name="图片占位符 5">
            <a:extLst>
              <a:ext uri="{FF2B5EF4-FFF2-40B4-BE49-F238E27FC236}">
                <a16:creationId xmlns:a16="http://schemas.microsoft.com/office/drawing/2014/main" id="{BEBBAA86-0599-4A73-99CC-1E710BA97CE1}"/>
              </a:ext>
            </a:extLst>
          </p:cNvPr>
          <p:cNvSpPr>
            <a:spLocks noGrp="1" noChangeAspect="1"/>
          </p:cNvSpPr>
          <p:nvPr>
            <p:ph type="pic" sz="quarter" idx="14"/>
          </p:nvPr>
        </p:nvSpPr>
        <p:spPr>
          <a:xfrm>
            <a:off x="9414099" y="1555073"/>
            <a:ext cx="2104801" cy="2976790"/>
          </a:xfrm>
          <a:ln w="19050">
            <a:solidFill>
              <a:schemeClr val="accent1"/>
            </a:solidFill>
          </a:ln>
          <a:effectLst>
            <a:reflection blurRad="6350" stA="30000" endPos="34000" dist="50800" dir="5400000" sy="-100000" algn="bl" rotWithShape="0"/>
          </a:effectLst>
          <a:scene3d>
            <a:camera prst="perspectiveRight" fov="3300000">
              <a:rot lat="0" lon="1200000" rev="0"/>
            </a:camera>
            <a:lightRig rig="threePt" dir="t"/>
          </a:scene3d>
        </p:spPr>
        <p:txBody>
          <a:bodyPr/>
          <a:lstStyle/>
          <a:p>
            <a:endParaRPr lang="zh-CN" altLang="en-US" dirty="0"/>
          </a:p>
        </p:txBody>
      </p:sp>
    </p:spTree>
    <p:extLst>
      <p:ext uri="{BB962C8B-B14F-4D97-AF65-F5344CB8AC3E}">
        <p14:creationId xmlns:p14="http://schemas.microsoft.com/office/powerpoint/2010/main" val="38258091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引言母版">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0550F8C-09E3-4442-8DC6-E0C639E8B1D8}"/>
              </a:ext>
            </a:extLst>
          </p:cNvPr>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F3F78BD0-F462-4621-8C34-D1893B6B97AE}"/>
              </a:ext>
            </a:extLst>
          </p:cNvPr>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a:extLst>
              <a:ext uri="{FF2B5EF4-FFF2-40B4-BE49-F238E27FC236}">
                <a16:creationId xmlns:a16="http://schemas.microsoft.com/office/drawing/2014/main" id="{273664E7-E6D5-4929-9178-9AD3110374FA}"/>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C1AFDE3-17F7-4C68-81A1-E196F75F6412}"/>
              </a:ext>
            </a:extLst>
          </p:cNvPr>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a:extLst>
              <a:ext uri="{FF2B5EF4-FFF2-40B4-BE49-F238E27FC236}">
                <a16:creationId xmlns:a16="http://schemas.microsoft.com/office/drawing/2014/main" id="{F17405B7-37A0-4A9E-87D3-E7F07F5B2459}"/>
              </a:ext>
            </a:extLst>
          </p:cNvPr>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a:extLst>
              <a:ext uri="{FF2B5EF4-FFF2-40B4-BE49-F238E27FC236}">
                <a16:creationId xmlns:a16="http://schemas.microsoft.com/office/drawing/2014/main" id="{A4F36DF7-8FB7-494A-AB7D-676726F71429}"/>
              </a:ext>
            </a:extLst>
          </p:cNvPr>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a:extLst>
              <a:ext uri="{FF2B5EF4-FFF2-40B4-BE49-F238E27FC236}">
                <a16:creationId xmlns:a16="http://schemas.microsoft.com/office/drawing/2014/main" id="{8C821F99-9CAC-4AF4-A510-C489D83FB6B7}"/>
              </a:ext>
            </a:extLst>
          </p:cNvPr>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cxnSp>
        <p:nvCxnSpPr>
          <p:cNvPr id="16" name="直接连接符 15">
            <a:extLst>
              <a:ext uri="{FF2B5EF4-FFF2-40B4-BE49-F238E27FC236}">
                <a16:creationId xmlns:a16="http://schemas.microsoft.com/office/drawing/2014/main" id="{37B9A614-BC4E-4B23-B9D1-2B209AB0743B}"/>
              </a:ext>
            </a:extLst>
          </p:cNvPr>
          <p:cNvCxnSpPr>
            <a:cxnSpLocks/>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图片占位符 5">
            <a:extLst>
              <a:ext uri="{FF2B5EF4-FFF2-40B4-BE49-F238E27FC236}">
                <a16:creationId xmlns:a16="http://schemas.microsoft.com/office/drawing/2014/main" id="{85A5A06A-E5B4-47C4-A65B-E416659003A5}"/>
              </a:ext>
            </a:extLst>
          </p:cNvPr>
          <p:cNvSpPr>
            <a:spLocks noGrp="1" noChangeAspect="1"/>
          </p:cNvSpPr>
          <p:nvPr>
            <p:ph type="pic" sz="quarter" idx="10"/>
          </p:nvPr>
        </p:nvSpPr>
        <p:spPr>
          <a:xfrm>
            <a:off x="1499073" y="1825844"/>
            <a:ext cx="2751289" cy="3553289"/>
          </a:xfrm>
          <a:ln w="19050">
            <a:noFill/>
          </a:ln>
          <a:effectLst/>
        </p:spPr>
        <p:txBody>
          <a:bodyPr/>
          <a:lstStyle/>
          <a:p>
            <a:endParaRPr lang="zh-CN" altLang="en-US" dirty="0"/>
          </a:p>
        </p:txBody>
      </p:sp>
      <p:sp>
        <p:nvSpPr>
          <p:cNvPr id="3" name="椭圆 2">
            <a:extLst>
              <a:ext uri="{FF2B5EF4-FFF2-40B4-BE49-F238E27FC236}">
                <a16:creationId xmlns:a16="http://schemas.microsoft.com/office/drawing/2014/main" id="{F0A50C9A-40BD-43B3-AA6B-25B789C372AE}"/>
              </a:ext>
            </a:extLst>
          </p:cNvPr>
          <p:cNvSpPr/>
          <p:nvPr userDrawn="1"/>
        </p:nvSpPr>
        <p:spPr>
          <a:xfrm>
            <a:off x="1673503" y="5512260"/>
            <a:ext cx="2402429" cy="318692"/>
          </a:xfrm>
          <a:prstGeom prst="ellipse">
            <a:avLst/>
          </a:prstGeom>
          <a:gradFill flip="none" rotWithShape="1">
            <a:gsLst>
              <a:gs pos="100000">
                <a:schemeClr val="tx1">
                  <a:lumMod val="95000"/>
                  <a:lumOff val="5000"/>
                  <a:alpha val="0"/>
                </a:schemeClr>
              </a:gs>
              <a:gs pos="0">
                <a:schemeClr val="tx1">
                  <a:lumMod val="95000"/>
                  <a:lumOff val="5000"/>
                  <a:alpha val="5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61021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单人介绍母版">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0550F8C-09E3-4442-8DC6-E0C639E8B1D8}"/>
              </a:ext>
            </a:extLst>
          </p:cNvPr>
          <p:cNvSpPr/>
          <p:nvPr userDrawn="1"/>
        </p:nvSpPr>
        <p:spPr>
          <a:xfrm>
            <a:off x="0" y="-317"/>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F3F78BD0-F462-4621-8C34-D1893B6B97AE}"/>
              </a:ext>
            </a:extLst>
          </p:cNvPr>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a:extLst>
              <a:ext uri="{FF2B5EF4-FFF2-40B4-BE49-F238E27FC236}">
                <a16:creationId xmlns:a16="http://schemas.microsoft.com/office/drawing/2014/main" id="{273664E7-E6D5-4929-9178-9AD3110374FA}"/>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C1AFDE3-17F7-4C68-81A1-E196F75F6412}"/>
              </a:ext>
            </a:extLst>
          </p:cNvPr>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a:extLst>
              <a:ext uri="{FF2B5EF4-FFF2-40B4-BE49-F238E27FC236}">
                <a16:creationId xmlns:a16="http://schemas.microsoft.com/office/drawing/2014/main" id="{F17405B7-37A0-4A9E-87D3-E7F07F5B2459}"/>
              </a:ext>
            </a:extLst>
          </p:cNvPr>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a:extLst>
              <a:ext uri="{FF2B5EF4-FFF2-40B4-BE49-F238E27FC236}">
                <a16:creationId xmlns:a16="http://schemas.microsoft.com/office/drawing/2014/main" id="{A4F36DF7-8FB7-494A-AB7D-676726F71429}"/>
              </a:ext>
            </a:extLst>
          </p:cNvPr>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a:extLst>
              <a:ext uri="{FF2B5EF4-FFF2-40B4-BE49-F238E27FC236}">
                <a16:creationId xmlns:a16="http://schemas.microsoft.com/office/drawing/2014/main" id="{8C821F99-9CAC-4AF4-A510-C489D83FB6B7}"/>
              </a:ext>
            </a:extLst>
          </p:cNvPr>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cxnSp>
        <p:nvCxnSpPr>
          <p:cNvPr id="16" name="直接连接符 15">
            <a:extLst>
              <a:ext uri="{FF2B5EF4-FFF2-40B4-BE49-F238E27FC236}">
                <a16:creationId xmlns:a16="http://schemas.microsoft.com/office/drawing/2014/main" id="{37B9A614-BC4E-4B23-B9D1-2B209AB0743B}"/>
              </a:ext>
            </a:extLst>
          </p:cNvPr>
          <p:cNvCxnSpPr>
            <a:cxnSpLocks/>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占位符 5">
            <a:extLst>
              <a:ext uri="{FF2B5EF4-FFF2-40B4-BE49-F238E27FC236}">
                <a16:creationId xmlns:a16="http://schemas.microsoft.com/office/drawing/2014/main" id="{6FB0873F-331B-4A62-A539-28BB838A68E6}"/>
              </a:ext>
            </a:extLst>
          </p:cNvPr>
          <p:cNvSpPr>
            <a:spLocks noGrp="1"/>
          </p:cNvSpPr>
          <p:nvPr>
            <p:ph type="body" sz="quarter" idx="11" hasCustomPrompt="1"/>
          </p:nvPr>
        </p:nvSpPr>
        <p:spPr>
          <a:xfrm>
            <a:off x="4968964" y="4932365"/>
            <a:ext cx="4348599" cy="341632"/>
          </a:xfrm>
        </p:spPr>
        <p:txBody>
          <a:bodyPr wrap="square">
            <a:spAutoFit/>
          </a:bodyPr>
          <a:lstStyle>
            <a:lvl1pPr marL="0" indent="0" algn="ctr">
              <a:buNone/>
              <a:defRPr lang="zh-CN" altLang="en-US" sz="1800" kern="1200" dirty="0" smtClean="0">
                <a:solidFill>
                  <a:schemeClr val="bg1">
                    <a:lumMod val="50000"/>
                  </a:schemeClr>
                </a:solidFill>
                <a:latin typeface="+mn-ea"/>
                <a:ea typeface="+mn-ea"/>
                <a:cs typeface="+mn-cs"/>
              </a:defRPr>
            </a:lvl1pPr>
            <a:lvl2pPr marL="457200" indent="0">
              <a:buNone/>
              <a:defRPr/>
            </a:lvl2pPr>
          </a:lstStyle>
          <a:p>
            <a:pPr algn="ctr"/>
            <a:r>
              <a:rPr lang="zh-CN" altLang="en-US" dirty="0">
                <a:solidFill>
                  <a:schemeClr val="bg1">
                    <a:lumMod val="50000"/>
                  </a:schemeClr>
                </a:solidFill>
                <a:latin typeface="+mn-ea"/>
              </a:rPr>
              <a:t>“这里可以写一句话”</a:t>
            </a:r>
          </a:p>
        </p:txBody>
      </p:sp>
      <p:sp>
        <p:nvSpPr>
          <p:cNvPr id="25" name="文本占位符 24">
            <a:extLst>
              <a:ext uri="{FF2B5EF4-FFF2-40B4-BE49-F238E27FC236}">
                <a16:creationId xmlns:a16="http://schemas.microsoft.com/office/drawing/2014/main" id="{07CF5320-0426-447F-969B-92B73210ECC1}"/>
              </a:ext>
            </a:extLst>
          </p:cNvPr>
          <p:cNvSpPr>
            <a:spLocks noGrp="1"/>
          </p:cNvSpPr>
          <p:nvPr>
            <p:ph type="body" sz="quarter" idx="12" hasCustomPrompt="1"/>
          </p:nvPr>
        </p:nvSpPr>
        <p:spPr>
          <a:xfrm>
            <a:off x="6013765" y="2436142"/>
            <a:ext cx="1151586" cy="522087"/>
          </a:xfrm>
        </p:spPr>
        <p:txBody>
          <a:bodyPr lIns="0" rIns="0" bIns="0" anchor="b" anchorCtr="0">
            <a:noAutofit/>
          </a:bodyPr>
          <a:lstStyle>
            <a:lvl1pPr marL="0" indent="0" algn="ctr">
              <a:buNone/>
              <a:defRPr lang="zh-CN" altLang="en-US" sz="2800" b="1" kern="1200" dirty="0" smtClean="0">
                <a:solidFill>
                  <a:schemeClr val="accent1"/>
                </a:solidFill>
                <a:latin typeface="+mj-ea"/>
                <a:ea typeface="+mj-ea"/>
                <a:cs typeface="+mn-cs"/>
              </a:defRPr>
            </a:lvl1pPr>
            <a:lvl2pPr>
              <a:defRPr lang="zh-CN" altLang="en-US" sz="2800" b="1" kern="1200" dirty="0" smtClean="0">
                <a:solidFill>
                  <a:schemeClr val="accent1"/>
                </a:solidFill>
                <a:latin typeface="+mj-ea"/>
                <a:ea typeface="+mj-ea"/>
                <a:cs typeface="+mn-cs"/>
              </a:defRPr>
            </a:lvl2pPr>
            <a:lvl3pPr>
              <a:defRPr lang="zh-CN" altLang="en-US" sz="2800" b="1" kern="1200" dirty="0" smtClean="0">
                <a:solidFill>
                  <a:schemeClr val="accent1"/>
                </a:solidFill>
                <a:latin typeface="+mj-ea"/>
                <a:ea typeface="+mj-ea"/>
                <a:cs typeface="+mn-cs"/>
              </a:defRPr>
            </a:lvl3pPr>
            <a:lvl4pPr>
              <a:defRPr lang="zh-CN" altLang="en-US" sz="2800" b="1" kern="1200" dirty="0" smtClean="0">
                <a:solidFill>
                  <a:schemeClr val="accent1"/>
                </a:solidFill>
                <a:latin typeface="+mj-ea"/>
                <a:ea typeface="+mj-ea"/>
                <a:cs typeface="+mn-cs"/>
              </a:defRPr>
            </a:lvl4pPr>
            <a:lvl5pPr>
              <a:defRPr lang="zh-CN" altLang="en-US" sz="2800" b="1" kern="1200" dirty="0">
                <a:solidFill>
                  <a:schemeClr val="accent1"/>
                </a:solidFill>
                <a:latin typeface="+mj-ea"/>
                <a:ea typeface="+mj-ea"/>
                <a:cs typeface="+mn-cs"/>
              </a:defRPr>
            </a:lvl5pPr>
          </a:lstStyle>
          <a:p>
            <a:pPr lvl="0"/>
            <a:r>
              <a:rPr lang="zh-CN" altLang="en-US" dirty="0"/>
              <a:t>姓名</a:t>
            </a:r>
          </a:p>
        </p:txBody>
      </p:sp>
      <p:sp>
        <p:nvSpPr>
          <p:cNvPr id="31" name="文本占位符 26">
            <a:extLst>
              <a:ext uri="{FF2B5EF4-FFF2-40B4-BE49-F238E27FC236}">
                <a16:creationId xmlns:a16="http://schemas.microsoft.com/office/drawing/2014/main" id="{BD6B96F8-978A-4D00-BBC4-09102F627A35}"/>
              </a:ext>
            </a:extLst>
          </p:cNvPr>
          <p:cNvSpPr>
            <a:spLocks noGrp="1"/>
          </p:cNvSpPr>
          <p:nvPr>
            <p:ph type="body" sz="quarter" idx="14" hasCustomPrompt="1"/>
          </p:nvPr>
        </p:nvSpPr>
        <p:spPr>
          <a:xfrm>
            <a:off x="7184414" y="2599498"/>
            <a:ext cx="1324446" cy="342008"/>
          </a:xfrm>
        </p:spPr>
        <p:txBody>
          <a:bodyPr lIns="0" rIns="0" bIns="0" anchor="b" anchorCtr="0">
            <a:normAutofit/>
          </a:bodyPr>
          <a:lstStyle>
            <a:lvl1pPr marL="0" indent="0" algn="ctr">
              <a:buNone/>
              <a:defRPr lang="zh-CN" altLang="en-US" sz="1800" kern="1200" dirty="0" smtClean="0">
                <a:solidFill>
                  <a:schemeClr val="tx1">
                    <a:lumMod val="95000"/>
                    <a:lumOff val="5000"/>
                  </a:schemeClr>
                </a:solidFill>
                <a:latin typeface="+mn-ea"/>
                <a:ea typeface="+mn-ea"/>
                <a:cs typeface="+mn-cs"/>
              </a:defRPr>
            </a:lvl1pPr>
            <a:lvl2pPr marL="457200" indent="0">
              <a:buNone/>
              <a:defRPr lang="zh-CN" altLang="en-US" sz="1800" kern="1200" dirty="0" smtClean="0">
                <a:solidFill>
                  <a:schemeClr val="tx1">
                    <a:lumMod val="95000"/>
                    <a:lumOff val="5000"/>
                  </a:schemeClr>
                </a:solidFill>
                <a:latin typeface="+mn-ea"/>
                <a:ea typeface="+mn-ea"/>
                <a:cs typeface="+mn-cs"/>
              </a:defRPr>
            </a:lvl2pPr>
            <a:lvl3pPr>
              <a:defRPr lang="zh-CN" altLang="en-US" sz="1800" kern="1200" dirty="0" smtClean="0">
                <a:solidFill>
                  <a:schemeClr val="tx1">
                    <a:lumMod val="95000"/>
                    <a:lumOff val="5000"/>
                  </a:schemeClr>
                </a:solidFill>
                <a:latin typeface="+mn-ea"/>
                <a:ea typeface="+mn-ea"/>
                <a:cs typeface="+mn-cs"/>
              </a:defRPr>
            </a:lvl3pPr>
            <a:lvl4pPr>
              <a:defRPr lang="zh-CN" altLang="en-US" sz="1800" kern="1200" dirty="0" smtClean="0">
                <a:solidFill>
                  <a:schemeClr val="tx1">
                    <a:lumMod val="95000"/>
                    <a:lumOff val="5000"/>
                  </a:schemeClr>
                </a:solidFill>
                <a:latin typeface="+mn-ea"/>
                <a:ea typeface="+mn-ea"/>
                <a:cs typeface="+mn-cs"/>
              </a:defRPr>
            </a:lvl4pPr>
            <a:lvl5pPr>
              <a:defRPr lang="zh-CN" altLang="en-US" sz="1800" kern="1200" dirty="0">
                <a:solidFill>
                  <a:schemeClr val="tx1">
                    <a:lumMod val="95000"/>
                    <a:lumOff val="5000"/>
                  </a:schemeClr>
                </a:solidFill>
                <a:latin typeface="+mn-ea"/>
                <a:ea typeface="+mn-ea"/>
                <a:cs typeface="+mn-cs"/>
              </a:defRPr>
            </a:lvl5pPr>
          </a:lstStyle>
          <a:p>
            <a:pPr lvl="0"/>
            <a:r>
              <a:rPr lang="zh-CN" altLang="en-US" dirty="0"/>
              <a:t>职称</a:t>
            </a:r>
            <a:r>
              <a:rPr lang="en-US" altLang="zh-CN" dirty="0"/>
              <a:t>&amp;</a:t>
            </a:r>
            <a:r>
              <a:rPr lang="zh-CN" altLang="en-US" dirty="0"/>
              <a:t>职位</a:t>
            </a:r>
          </a:p>
        </p:txBody>
      </p:sp>
      <p:sp>
        <p:nvSpPr>
          <p:cNvPr id="35" name="文本占位符 34">
            <a:extLst>
              <a:ext uri="{FF2B5EF4-FFF2-40B4-BE49-F238E27FC236}">
                <a16:creationId xmlns:a16="http://schemas.microsoft.com/office/drawing/2014/main" id="{4DB14F8F-DD93-4DC6-B435-5E4E79023D95}"/>
              </a:ext>
            </a:extLst>
          </p:cNvPr>
          <p:cNvSpPr>
            <a:spLocks noGrp="1"/>
          </p:cNvSpPr>
          <p:nvPr>
            <p:ph type="body" sz="quarter" idx="15" hasCustomPrompt="1"/>
          </p:nvPr>
        </p:nvSpPr>
        <p:spPr>
          <a:xfrm>
            <a:off x="4312920" y="3225444"/>
            <a:ext cx="5660687" cy="1394934"/>
          </a:xfrm>
        </p:spPr>
        <p:txBody>
          <a:bodyPr wrap="square">
            <a:spAutoFit/>
          </a:bodyPr>
          <a:lstStyle>
            <a:lvl1pPr marL="0" indent="0" algn="ctr">
              <a:lnSpc>
                <a:spcPct val="130000"/>
              </a:lnSpc>
              <a:buNone/>
              <a:defRPr sz="1800"/>
            </a:lvl1pPr>
            <a:lvl2pPr marL="457200" indent="0">
              <a:buNone/>
              <a:defRPr/>
            </a:lvl2pPr>
          </a:lstStyle>
          <a:p>
            <a:pPr lvl="0"/>
            <a:r>
              <a:rPr lang="zh-CN" altLang="en-US" dirty="0"/>
              <a:t>请输入你的内容 请输入你的内容</a:t>
            </a:r>
            <a:endParaRPr lang="en-US" altLang="zh-CN" dirty="0"/>
          </a:p>
          <a:p>
            <a:pPr lvl="0"/>
            <a:r>
              <a:rPr lang="zh-CN" altLang="en-US" dirty="0"/>
              <a:t>请输入你的内容 请输入你的内容 </a:t>
            </a:r>
            <a:endParaRPr lang="en-US" altLang="zh-CN" dirty="0"/>
          </a:p>
          <a:p>
            <a:pPr lvl="0"/>
            <a:r>
              <a:rPr lang="zh-CN" altLang="en-US" dirty="0"/>
              <a:t>请输入你的内容 请输入你的内容</a:t>
            </a:r>
          </a:p>
        </p:txBody>
      </p:sp>
      <p:grpSp>
        <p:nvGrpSpPr>
          <p:cNvPr id="20" name="组合 19">
            <a:extLst>
              <a:ext uri="{FF2B5EF4-FFF2-40B4-BE49-F238E27FC236}">
                <a16:creationId xmlns:a16="http://schemas.microsoft.com/office/drawing/2014/main" id="{CE87E27E-CFD9-422E-BB0F-274492EAA431}"/>
              </a:ext>
            </a:extLst>
          </p:cNvPr>
          <p:cNvGrpSpPr/>
          <p:nvPr userDrawn="1"/>
        </p:nvGrpSpPr>
        <p:grpSpPr>
          <a:xfrm>
            <a:off x="2708535" y="1822324"/>
            <a:ext cx="7728532" cy="3693073"/>
            <a:chOff x="2665485" y="1700404"/>
            <a:chExt cx="7728532" cy="3693073"/>
          </a:xfrm>
        </p:grpSpPr>
        <p:sp>
          <p:nvSpPr>
            <p:cNvPr id="3" name="矩形 2">
              <a:extLst>
                <a:ext uri="{FF2B5EF4-FFF2-40B4-BE49-F238E27FC236}">
                  <a16:creationId xmlns:a16="http://schemas.microsoft.com/office/drawing/2014/main" id="{39E854E8-2AB5-48E5-954D-143685DD67C4}"/>
                </a:ext>
              </a:extLst>
            </p:cNvPr>
            <p:cNvSpPr/>
            <p:nvPr userDrawn="1"/>
          </p:nvSpPr>
          <p:spPr>
            <a:xfrm>
              <a:off x="2665485" y="1712747"/>
              <a:ext cx="7718645" cy="3680730"/>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等腰三角形 4">
              <a:extLst>
                <a:ext uri="{FF2B5EF4-FFF2-40B4-BE49-F238E27FC236}">
                  <a16:creationId xmlns:a16="http://schemas.microsoft.com/office/drawing/2014/main" id="{C6EF7709-4F14-4AEA-AC3C-3B75D461C88B}"/>
                </a:ext>
              </a:extLst>
            </p:cNvPr>
            <p:cNvSpPr/>
            <p:nvPr userDrawn="1"/>
          </p:nvSpPr>
          <p:spPr>
            <a:xfrm rot="5400000" flipV="1">
              <a:off x="9518824" y="1700352"/>
              <a:ext cx="875141" cy="875245"/>
            </a:xfrm>
            <a:prstGeom prst="triangle">
              <a:avLst>
                <a:gd name="adj" fmla="val 0"/>
              </a:avLst>
            </a:prstGeom>
            <a:ln>
              <a:no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图片占位符 16">
            <a:extLst>
              <a:ext uri="{FF2B5EF4-FFF2-40B4-BE49-F238E27FC236}">
                <a16:creationId xmlns:a16="http://schemas.microsoft.com/office/drawing/2014/main" id="{301BB9F6-FBCB-4C38-B72E-22FD3A16C723}"/>
              </a:ext>
            </a:extLst>
          </p:cNvPr>
          <p:cNvSpPr>
            <a:spLocks noGrp="1"/>
          </p:cNvSpPr>
          <p:nvPr>
            <p:ph type="pic" sz="quarter" idx="16"/>
          </p:nvPr>
        </p:nvSpPr>
        <p:spPr>
          <a:xfrm>
            <a:off x="1318563" y="2109256"/>
            <a:ext cx="2364579" cy="3115317"/>
          </a:xfrm>
          <a:effectLst>
            <a:outerShdw blurRad="127000" dist="38100" dir="2700000" algn="tl" rotWithShape="0">
              <a:prstClr val="black">
                <a:alpha val="40000"/>
              </a:prstClr>
            </a:outerShdw>
          </a:effectLst>
        </p:spPr>
        <p:txBody>
          <a:bodyPr/>
          <a:lstStyle/>
          <a:p>
            <a:endParaRPr lang="zh-CN" altLang="en-US"/>
          </a:p>
        </p:txBody>
      </p:sp>
      <p:cxnSp>
        <p:nvCxnSpPr>
          <p:cNvPr id="19" name="直接连接符 18">
            <a:extLst>
              <a:ext uri="{FF2B5EF4-FFF2-40B4-BE49-F238E27FC236}">
                <a16:creationId xmlns:a16="http://schemas.microsoft.com/office/drawing/2014/main" id="{419E17A5-51E7-435E-B570-A1492D3FB4DF}"/>
              </a:ext>
            </a:extLst>
          </p:cNvPr>
          <p:cNvCxnSpPr>
            <a:cxnSpLocks/>
          </p:cNvCxnSpPr>
          <p:nvPr userDrawn="1"/>
        </p:nvCxnSpPr>
        <p:spPr>
          <a:xfrm>
            <a:off x="6013765" y="3118681"/>
            <a:ext cx="2495095"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5259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三人介绍母版">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0550F8C-09E3-4442-8DC6-E0C639E8B1D8}"/>
              </a:ext>
            </a:extLst>
          </p:cNvPr>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F3F78BD0-F462-4621-8C34-D1893B6B97AE}"/>
              </a:ext>
            </a:extLst>
          </p:cNvPr>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a:extLst>
              <a:ext uri="{FF2B5EF4-FFF2-40B4-BE49-F238E27FC236}">
                <a16:creationId xmlns:a16="http://schemas.microsoft.com/office/drawing/2014/main" id="{273664E7-E6D5-4929-9178-9AD3110374FA}"/>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C1AFDE3-17F7-4C68-81A1-E196F75F6412}"/>
              </a:ext>
            </a:extLst>
          </p:cNvPr>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a:extLst>
              <a:ext uri="{FF2B5EF4-FFF2-40B4-BE49-F238E27FC236}">
                <a16:creationId xmlns:a16="http://schemas.microsoft.com/office/drawing/2014/main" id="{F17405B7-37A0-4A9E-87D3-E7F07F5B2459}"/>
              </a:ext>
            </a:extLst>
          </p:cNvPr>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a:extLst>
              <a:ext uri="{FF2B5EF4-FFF2-40B4-BE49-F238E27FC236}">
                <a16:creationId xmlns:a16="http://schemas.microsoft.com/office/drawing/2014/main" id="{A4F36DF7-8FB7-494A-AB7D-676726F71429}"/>
              </a:ext>
            </a:extLst>
          </p:cNvPr>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a:extLst>
              <a:ext uri="{FF2B5EF4-FFF2-40B4-BE49-F238E27FC236}">
                <a16:creationId xmlns:a16="http://schemas.microsoft.com/office/drawing/2014/main" id="{8C821F99-9CAC-4AF4-A510-C489D83FB6B7}"/>
              </a:ext>
            </a:extLst>
          </p:cNvPr>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18" name="图片占位符 17">
            <a:extLst>
              <a:ext uri="{FF2B5EF4-FFF2-40B4-BE49-F238E27FC236}">
                <a16:creationId xmlns:a16="http://schemas.microsoft.com/office/drawing/2014/main" id="{398111DA-1926-4FF8-A3B2-F9B59CEBC1ED}"/>
              </a:ext>
            </a:extLst>
          </p:cNvPr>
          <p:cNvSpPr>
            <a:spLocks noGrp="1"/>
          </p:cNvSpPr>
          <p:nvPr>
            <p:ph type="pic" sz="quarter" idx="11"/>
          </p:nvPr>
        </p:nvSpPr>
        <p:spPr>
          <a:xfrm>
            <a:off x="8318763" y="2034369"/>
            <a:ext cx="2294476" cy="2293731"/>
          </a:xfrm>
          <a:custGeom>
            <a:avLst/>
            <a:gdLst>
              <a:gd name="connsiteX0" fmla="*/ 1147238 w 2294476"/>
              <a:gd name="connsiteY0" fmla="*/ 0 h 2293731"/>
              <a:gd name="connsiteX1" fmla="*/ 2294476 w 2294476"/>
              <a:gd name="connsiteY1" fmla="*/ 0 h 2293731"/>
              <a:gd name="connsiteX2" fmla="*/ 2294476 w 2294476"/>
              <a:gd name="connsiteY2" fmla="*/ 1147238 h 2293731"/>
              <a:gd name="connsiteX3" fmla="*/ 1264537 w 2294476"/>
              <a:gd name="connsiteY3" fmla="*/ 2288553 h 2293731"/>
              <a:gd name="connsiteX4" fmla="*/ 1161991 w 2294476"/>
              <a:gd name="connsiteY4" fmla="*/ 2293731 h 2293731"/>
              <a:gd name="connsiteX5" fmla="*/ 1132485 w 2294476"/>
              <a:gd name="connsiteY5" fmla="*/ 2293731 h 2293731"/>
              <a:gd name="connsiteX6" fmla="*/ 1029940 w 2294476"/>
              <a:gd name="connsiteY6" fmla="*/ 2288553 h 2293731"/>
              <a:gd name="connsiteX7" fmla="*/ 0 w 2294476"/>
              <a:gd name="connsiteY7" fmla="*/ 1147238 h 2293731"/>
              <a:gd name="connsiteX8" fmla="*/ 1147238 w 2294476"/>
              <a:gd name="connsiteY8" fmla="*/ 0 h 229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4476" h="2293731">
                <a:moveTo>
                  <a:pt x="1147238" y="0"/>
                </a:moveTo>
                <a:lnTo>
                  <a:pt x="2294476" y="0"/>
                </a:lnTo>
                <a:lnTo>
                  <a:pt x="2294476" y="1147238"/>
                </a:lnTo>
                <a:cubicBezTo>
                  <a:pt x="2294476" y="1741240"/>
                  <a:pt x="1843038" y="2229803"/>
                  <a:pt x="1264537" y="2288553"/>
                </a:cubicBezTo>
                <a:lnTo>
                  <a:pt x="1161991" y="2293731"/>
                </a:lnTo>
                <a:lnTo>
                  <a:pt x="1132485" y="2293731"/>
                </a:lnTo>
                <a:lnTo>
                  <a:pt x="1029940" y="2288553"/>
                </a:lnTo>
                <a:cubicBezTo>
                  <a:pt x="451438" y="2229803"/>
                  <a:pt x="0" y="1741240"/>
                  <a:pt x="0" y="1147238"/>
                </a:cubicBezTo>
                <a:cubicBezTo>
                  <a:pt x="0" y="513636"/>
                  <a:pt x="513636" y="0"/>
                  <a:pt x="1147238" y="0"/>
                </a:cubicBezTo>
                <a:close/>
              </a:path>
            </a:pathLst>
          </a:custGeom>
          <a:ln w="19050">
            <a:noFill/>
          </a:ln>
          <a:effectLst>
            <a:outerShdw blurRad="63500" sx="102000" sy="102000" algn="ctr" rotWithShape="0">
              <a:prstClr val="black">
                <a:alpha val="40000"/>
              </a:prstClr>
            </a:outerShdw>
          </a:effectLst>
        </p:spPr>
        <p:txBody>
          <a:bodyPr vert="horz" wrap="square" lIns="91440" tIns="45720" rIns="91440" bIns="45720" rtlCol="0">
            <a:noAutofit/>
          </a:bodyPr>
          <a:lstStyle>
            <a:lvl1pPr>
              <a:defRPr lang="zh-CN" altLang="en-US"/>
            </a:lvl1pPr>
          </a:lstStyle>
          <a:p>
            <a:pPr lvl="0"/>
            <a:endParaRPr lang="zh-CN" altLang="en-US"/>
          </a:p>
        </p:txBody>
      </p:sp>
      <p:cxnSp>
        <p:nvCxnSpPr>
          <p:cNvPr id="16" name="直接连接符 15">
            <a:extLst>
              <a:ext uri="{FF2B5EF4-FFF2-40B4-BE49-F238E27FC236}">
                <a16:creationId xmlns:a16="http://schemas.microsoft.com/office/drawing/2014/main" id="{37B9A614-BC4E-4B23-B9D1-2B209AB0743B}"/>
              </a:ext>
            </a:extLst>
          </p:cNvPr>
          <p:cNvCxnSpPr>
            <a:cxnSpLocks/>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图片占位符 18">
            <a:extLst>
              <a:ext uri="{FF2B5EF4-FFF2-40B4-BE49-F238E27FC236}">
                <a16:creationId xmlns:a16="http://schemas.microsoft.com/office/drawing/2014/main" id="{A8BC427A-7DBA-4310-B1A4-6F41A9269960}"/>
              </a:ext>
            </a:extLst>
          </p:cNvPr>
          <p:cNvSpPr>
            <a:spLocks noGrp="1"/>
          </p:cNvSpPr>
          <p:nvPr>
            <p:ph type="pic" sz="quarter" idx="12"/>
          </p:nvPr>
        </p:nvSpPr>
        <p:spPr>
          <a:xfrm>
            <a:off x="4944317" y="2009982"/>
            <a:ext cx="2294476" cy="2293731"/>
          </a:xfrm>
          <a:custGeom>
            <a:avLst/>
            <a:gdLst>
              <a:gd name="connsiteX0" fmla="*/ 1147238 w 2294476"/>
              <a:gd name="connsiteY0" fmla="*/ 0 h 2293731"/>
              <a:gd name="connsiteX1" fmla="*/ 2294476 w 2294476"/>
              <a:gd name="connsiteY1" fmla="*/ 0 h 2293731"/>
              <a:gd name="connsiteX2" fmla="*/ 2294476 w 2294476"/>
              <a:gd name="connsiteY2" fmla="*/ 1147238 h 2293731"/>
              <a:gd name="connsiteX3" fmla="*/ 1264537 w 2294476"/>
              <a:gd name="connsiteY3" fmla="*/ 2288553 h 2293731"/>
              <a:gd name="connsiteX4" fmla="*/ 1161991 w 2294476"/>
              <a:gd name="connsiteY4" fmla="*/ 2293731 h 2293731"/>
              <a:gd name="connsiteX5" fmla="*/ 1132485 w 2294476"/>
              <a:gd name="connsiteY5" fmla="*/ 2293731 h 2293731"/>
              <a:gd name="connsiteX6" fmla="*/ 1029940 w 2294476"/>
              <a:gd name="connsiteY6" fmla="*/ 2288553 h 2293731"/>
              <a:gd name="connsiteX7" fmla="*/ 0 w 2294476"/>
              <a:gd name="connsiteY7" fmla="*/ 1147238 h 2293731"/>
              <a:gd name="connsiteX8" fmla="*/ 1147238 w 2294476"/>
              <a:gd name="connsiteY8" fmla="*/ 0 h 229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4476" h="2293731">
                <a:moveTo>
                  <a:pt x="1147238" y="0"/>
                </a:moveTo>
                <a:lnTo>
                  <a:pt x="2294476" y="0"/>
                </a:lnTo>
                <a:lnTo>
                  <a:pt x="2294476" y="1147238"/>
                </a:lnTo>
                <a:cubicBezTo>
                  <a:pt x="2294476" y="1741240"/>
                  <a:pt x="1843038" y="2229803"/>
                  <a:pt x="1264537" y="2288553"/>
                </a:cubicBezTo>
                <a:lnTo>
                  <a:pt x="1161991" y="2293731"/>
                </a:lnTo>
                <a:lnTo>
                  <a:pt x="1132485" y="2293731"/>
                </a:lnTo>
                <a:lnTo>
                  <a:pt x="1029940" y="2288553"/>
                </a:lnTo>
                <a:cubicBezTo>
                  <a:pt x="451438" y="2229803"/>
                  <a:pt x="0" y="1741240"/>
                  <a:pt x="0" y="1147238"/>
                </a:cubicBezTo>
                <a:cubicBezTo>
                  <a:pt x="0" y="513636"/>
                  <a:pt x="513636" y="0"/>
                  <a:pt x="1147238" y="0"/>
                </a:cubicBezTo>
                <a:close/>
              </a:path>
            </a:pathLst>
          </a:custGeom>
          <a:ln w="19050">
            <a:noFill/>
          </a:ln>
          <a:effectLst>
            <a:outerShdw blurRad="63500" sx="102000" sy="102000" algn="ctr" rotWithShape="0">
              <a:prstClr val="black">
                <a:alpha val="40000"/>
              </a:prstClr>
            </a:outerShdw>
          </a:effectLst>
        </p:spPr>
        <p:txBody>
          <a:bodyPr vert="horz" wrap="square" lIns="91440" tIns="45720" rIns="91440" bIns="45720" rtlCol="0">
            <a:noAutofit/>
          </a:bodyPr>
          <a:lstStyle>
            <a:lvl1pPr>
              <a:defRPr lang="zh-CN" altLang="en-US"/>
            </a:lvl1pPr>
          </a:lstStyle>
          <a:p>
            <a:pPr lvl="0"/>
            <a:endParaRPr lang="zh-CN" altLang="en-US"/>
          </a:p>
        </p:txBody>
      </p:sp>
      <p:sp>
        <p:nvSpPr>
          <p:cNvPr id="17" name="图片占位符 16">
            <a:extLst>
              <a:ext uri="{FF2B5EF4-FFF2-40B4-BE49-F238E27FC236}">
                <a16:creationId xmlns:a16="http://schemas.microsoft.com/office/drawing/2014/main" id="{07C9B739-1C04-4ED7-A02A-171C6D5AA5AC}"/>
              </a:ext>
            </a:extLst>
          </p:cNvPr>
          <p:cNvSpPr>
            <a:spLocks noGrp="1"/>
          </p:cNvSpPr>
          <p:nvPr>
            <p:ph type="pic" sz="quarter" idx="10"/>
          </p:nvPr>
        </p:nvSpPr>
        <p:spPr>
          <a:xfrm>
            <a:off x="1578761" y="2009983"/>
            <a:ext cx="2294476" cy="2293731"/>
          </a:xfrm>
          <a:custGeom>
            <a:avLst/>
            <a:gdLst>
              <a:gd name="connsiteX0" fmla="*/ 1147238 w 2294476"/>
              <a:gd name="connsiteY0" fmla="*/ 0 h 2293731"/>
              <a:gd name="connsiteX1" fmla="*/ 2294476 w 2294476"/>
              <a:gd name="connsiteY1" fmla="*/ 0 h 2293731"/>
              <a:gd name="connsiteX2" fmla="*/ 2294476 w 2294476"/>
              <a:gd name="connsiteY2" fmla="*/ 1147238 h 2293731"/>
              <a:gd name="connsiteX3" fmla="*/ 1264537 w 2294476"/>
              <a:gd name="connsiteY3" fmla="*/ 2288553 h 2293731"/>
              <a:gd name="connsiteX4" fmla="*/ 1161991 w 2294476"/>
              <a:gd name="connsiteY4" fmla="*/ 2293731 h 2293731"/>
              <a:gd name="connsiteX5" fmla="*/ 1132485 w 2294476"/>
              <a:gd name="connsiteY5" fmla="*/ 2293731 h 2293731"/>
              <a:gd name="connsiteX6" fmla="*/ 1029940 w 2294476"/>
              <a:gd name="connsiteY6" fmla="*/ 2288553 h 2293731"/>
              <a:gd name="connsiteX7" fmla="*/ 0 w 2294476"/>
              <a:gd name="connsiteY7" fmla="*/ 1147238 h 2293731"/>
              <a:gd name="connsiteX8" fmla="*/ 1147238 w 2294476"/>
              <a:gd name="connsiteY8" fmla="*/ 0 h 229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4476" h="2293731">
                <a:moveTo>
                  <a:pt x="1147238" y="0"/>
                </a:moveTo>
                <a:lnTo>
                  <a:pt x="2294476" y="0"/>
                </a:lnTo>
                <a:lnTo>
                  <a:pt x="2294476" y="1147238"/>
                </a:lnTo>
                <a:cubicBezTo>
                  <a:pt x="2294476" y="1741240"/>
                  <a:pt x="1843038" y="2229803"/>
                  <a:pt x="1264537" y="2288553"/>
                </a:cubicBezTo>
                <a:lnTo>
                  <a:pt x="1161991" y="2293731"/>
                </a:lnTo>
                <a:lnTo>
                  <a:pt x="1132485" y="2293731"/>
                </a:lnTo>
                <a:lnTo>
                  <a:pt x="1029940" y="2288553"/>
                </a:lnTo>
                <a:cubicBezTo>
                  <a:pt x="451438" y="2229803"/>
                  <a:pt x="0" y="1741240"/>
                  <a:pt x="0" y="1147238"/>
                </a:cubicBezTo>
                <a:cubicBezTo>
                  <a:pt x="0" y="513636"/>
                  <a:pt x="513636" y="0"/>
                  <a:pt x="1147238" y="0"/>
                </a:cubicBezTo>
                <a:close/>
              </a:path>
            </a:pathLst>
          </a:custGeom>
          <a:ln w="19050">
            <a:noFill/>
          </a:ln>
          <a:effectLst>
            <a:outerShdw blurRad="63500" sx="102000" sy="102000" algn="ctr" rotWithShape="0">
              <a:prstClr val="black">
                <a:alpha val="40000"/>
              </a:prstClr>
            </a:outerShdw>
          </a:effectLst>
        </p:spPr>
        <p:txBody>
          <a:bodyPr wrap="square">
            <a:noAutofit/>
          </a:bodyPr>
          <a:lstStyle/>
          <a:p>
            <a:endParaRPr lang="zh-CN" altLang="en-US"/>
          </a:p>
        </p:txBody>
      </p:sp>
    </p:spTree>
    <p:extLst>
      <p:ext uri="{BB962C8B-B14F-4D97-AF65-F5344CB8AC3E}">
        <p14:creationId xmlns:p14="http://schemas.microsoft.com/office/powerpoint/2010/main" val="11704897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样机母版">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0550F8C-09E3-4442-8DC6-E0C639E8B1D8}"/>
              </a:ext>
            </a:extLst>
          </p:cNvPr>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F3F78BD0-F462-4621-8C34-D1893B6B97AE}"/>
              </a:ext>
            </a:extLst>
          </p:cNvPr>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a:extLst>
              <a:ext uri="{FF2B5EF4-FFF2-40B4-BE49-F238E27FC236}">
                <a16:creationId xmlns:a16="http://schemas.microsoft.com/office/drawing/2014/main" id="{273664E7-E6D5-4929-9178-9AD3110374FA}"/>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C1AFDE3-17F7-4C68-81A1-E196F75F6412}"/>
              </a:ext>
            </a:extLst>
          </p:cNvPr>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a:extLst>
              <a:ext uri="{FF2B5EF4-FFF2-40B4-BE49-F238E27FC236}">
                <a16:creationId xmlns:a16="http://schemas.microsoft.com/office/drawing/2014/main" id="{F17405B7-37A0-4A9E-87D3-E7F07F5B2459}"/>
              </a:ext>
            </a:extLst>
          </p:cNvPr>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a:extLst>
              <a:ext uri="{FF2B5EF4-FFF2-40B4-BE49-F238E27FC236}">
                <a16:creationId xmlns:a16="http://schemas.microsoft.com/office/drawing/2014/main" id="{A4F36DF7-8FB7-494A-AB7D-676726F71429}"/>
              </a:ext>
            </a:extLst>
          </p:cNvPr>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a:extLst>
              <a:ext uri="{FF2B5EF4-FFF2-40B4-BE49-F238E27FC236}">
                <a16:creationId xmlns:a16="http://schemas.microsoft.com/office/drawing/2014/main" id="{8C821F99-9CAC-4AF4-A510-C489D83FB6B7}"/>
              </a:ext>
            </a:extLst>
          </p:cNvPr>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cxnSp>
        <p:nvCxnSpPr>
          <p:cNvPr id="16" name="直接连接符 15">
            <a:extLst>
              <a:ext uri="{FF2B5EF4-FFF2-40B4-BE49-F238E27FC236}">
                <a16:creationId xmlns:a16="http://schemas.microsoft.com/office/drawing/2014/main" id="{37B9A614-BC4E-4B23-B9D1-2B209AB0743B}"/>
              </a:ext>
            </a:extLst>
          </p:cNvPr>
          <p:cNvCxnSpPr>
            <a:cxnSpLocks/>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Freeform 45">
            <a:extLst>
              <a:ext uri="{FF2B5EF4-FFF2-40B4-BE49-F238E27FC236}">
                <a16:creationId xmlns:a16="http://schemas.microsoft.com/office/drawing/2014/main" id="{221EB8A2-4E91-4E4F-A387-46AB7ACD13EA}"/>
              </a:ext>
            </a:extLst>
          </p:cNvPr>
          <p:cNvSpPr>
            <a:spLocks/>
          </p:cNvSpPr>
          <p:nvPr/>
        </p:nvSpPr>
        <p:spPr bwMode="auto">
          <a:xfrm>
            <a:off x="2891583" y="5252070"/>
            <a:ext cx="3004934" cy="132606"/>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2E2E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15" name="Freeform 46">
            <a:extLst>
              <a:ext uri="{FF2B5EF4-FFF2-40B4-BE49-F238E27FC236}">
                <a16:creationId xmlns:a16="http://schemas.microsoft.com/office/drawing/2014/main" id="{1ACA4D26-9BB4-46B9-915C-702783F63E9D}"/>
              </a:ext>
            </a:extLst>
          </p:cNvPr>
          <p:cNvSpPr>
            <a:spLocks/>
          </p:cNvSpPr>
          <p:nvPr/>
        </p:nvSpPr>
        <p:spPr bwMode="auto">
          <a:xfrm>
            <a:off x="5852327" y="5252070"/>
            <a:ext cx="3004934" cy="132606"/>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2E2E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17" name="Freeform 47">
            <a:extLst>
              <a:ext uri="{FF2B5EF4-FFF2-40B4-BE49-F238E27FC236}">
                <a16:creationId xmlns:a16="http://schemas.microsoft.com/office/drawing/2014/main" id="{A4B8622A-3DE8-4531-B546-514E71E2DE78}"/>
              </a:ext>
            </a:extLst>
          </p:cNvPr>
          <p:cNvSpPr>
            <a:spLocks/>
          </p:cNvSpPr>
          <p:nvPr/>
        </p:nvSpPr>
        <p:spPr bwMode="auto">
          <a:xfrm>
            <a:off x="3479652" y="1950543"/>
            <a:ext cx="4833729" cy="331172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18" name="Freeform 48">
            <a:extLst>
              <a:ext uri="{FF2B5EF4-FFF2-40B4-BE49-F238E27FC236}">
                <a16:creationId xmlns:a16="http://schemas.microsoft.com/office/drawing/2014/main" id="{93D0A57E-1120-46BB-ABE4-724F388C7662}"/>
              </a:ext>
            </a:extLst>
          </p:cNvPr>
          <p:cNvSpPr>
            <a:spLocks/>
          </p:cNvSpPr>
          <p:nvPr/>
        </p:nvSpPr>
        <p:spPr bwMode="auto">
          <a:xfrm>
            <a:off x="3496649" y="1967543"/>
            <a:ext cx="4803138" cy="327772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2E2E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19" name="Rectangle 50">
            <a:extLst>
              <a:ext uri="{FF2B5EF4-FFF2-40B4-BE49-F238E27FC236}">
                <a16:creationId xmlns:a16="http://schemas.microsoft.com/office/drawing/2014/main" id="{2D04603D-E9F6-4705-8F37-93266BAC2758}"/>
              </a:ext>
            </a:extLst>
          </p:cNvPr>
          <p:cNvSpPr>
            <a:spLocks noChangeArrowheads="1"/>
          </p:cNvSpPr>
          <p:nvPr/>
        </p:nvSpPr>
        <p:spPr bwMode="auto">
          <a:xfrm>
            <a:off x="2891583" y="5197667"/>
            <a:ext cx="5965680" cy="108804"/>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5" name="图片占位符 4">
            <a:extLst>
              <a:ext uri="{FF2B5EF4-FFF2-40B4-BE49-F238E27FC236}">
                <a16:creationId xmlns:a16="http://schemas.microsoft.com/office/drawing/2014/main" id="{61B863E5-CC91-49CB-BB6B-E263486E6531}"/>
              </a:ext>
            </a:extLst>
          </p:cNvPr>
          <p:cNvSpPr>
            <a:spLocks noGrp="1"/>
          </p:cNvSpPr>
          <p:nvPr>
            <p:ph type="pic" sz="quarter" idx="10"/>
          </p:nvPr>
        </p:nvSpPr>
        <p:spPr>
          <a:xfrm>
            <a:off x="3656414" y="2174950"/>
            <a:ext cx="4483608" cy="2832311"/>
          </a:xfrm>
        </p:spPr>
        <p:txBody>
          <a:bodyPr/>
          <a:lstStyle/>
          <a:p>
            <a:endParaRPr lang="zh-CN" altLang="en-US"/>
          </a:p>
        </p:txBody>
      </p:sp>
      <p:sp>
        <p:nvSpPr>
          <p:cNvPr id="20" name="Freeform 51">
            <a:extLst>
              <a:ext uri="{FF2B5EF4-FFF2-40B4-BE49-F238E27FC236}">
                <a16:creationId xmlns:a16="http://schemas.microsoft.com/office/drawing/2014/main" id="{54A6738D-D833-42A9-A2F9-DCEE5CD00470}"/>
              </a:ext>
            </a:extLst>
          </p:cNvPr>
          <p:cNvSpPr>
            <a:spLocks/>
          </p:cNvSpPr>
          <p:nvPr/>
        </p:nvSpPr>
        <p:spPr bwMode="auto">
          <a:xfrm>
            <a:off x="5444416" y="5197667"/>
            <a:ext cx="856610" cy="61202"/>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2" name="Oval 54">
            <a:extLst>
              <a:ext uri="{FF2B5EF4-FFF2-40B4-BE49-F238E27FC236}">
                <a16:creationId xmlns:a16="http://schemas.microsoft.com/office/drawing/2014/main" id="{A52C5F2B-3C52-4FB4-AB57-0D540D3334A6}"/>
              </a:ext>
            </a:extLst>
          </p:cNvPr>
          <p:cNvSpPr>
            <a:spLocks noChangeArrowheads="1"/>
          </p:cNvSpPr>
          <p:nvPr/>
        </p:nvSpPr>
        <p:spPr bwMode="auto">
          <a:xfrm>
            <a:off x="5869324" y="2055946"/>
            <a:ext cx="50989" cy="5100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3" name="Oval 55">
            <a:extLst>
              <a:ext uri="{FF2B5EF4-FFF2-40B4-BE49-F238E27FC236}">
                <a16:creationId xmlns:a16="http://schemas.microsoft.com/office/drawing/2014/main" id="{D795516F-1E01-4018-9B71-B5741DC2EEF1}"/>
              </a:ext>
            </a:extLst>
          </p:cNvPr>
          <p:cNvSpPr>
            <a:spLocks noChangeArrowheads="1"/>
          </p:cNvSpPr>
          <p:nvPr/>
        </p:nvSpPr>
        <p:spPr bwMode="auto">
          <a:xfrm>
            <a:off x="5869324" y="2052547"/>
            <a:ext cx="50989" cy="47602"/>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4" name="Oval 56">
            <a:extLst>
              <a:ext uri="{FF2B5EF4-FFF2-40B4-BE49-F238E27FC236}">
                <a16:creationId xmlns:a16="http://schemas.microsoft.com/office/drawing/2014/main" id="{28CADEAE-2D10-4A72-AAA3-F94B33359708}"/>
              </a:ext>
            </a:extLst>
          </p:cNvPr>
          <p:cNvSpPr>
            <a:spLocks noChangeArrowheads="1"/>
          </p:cNvSpPr>
          <p:nvPr/>
        </p:nvSpPr>
        <p:spPr bwMode="auto">
          <a:xfrm>
            <a:off x="5879520" y="2059347"/>
            <a:ext cx="30595" cy="34001"/>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5" name="Oval 57">
            <a:extLst>
              <a:ext uri="{FF2B5EF4-FFF2-40B4-BE49-F238E27FC236}">
                <a16:creationId xmlns:a16="http://schemas.microsoft.com/office/drawing/2014/main" id="{343F6F32-0741-42E6-9CA7-B6C8894002D9}"/>
              </a:ext>
            </a:extLst>
          </p:cNvPr>
          <p:cNvSpPr>
            <a:spLocks noChangeArrowheads="1"/>
          </p:cNvSpPr>
          <p:nvPr/>
        </p:nvSpPr>
        <p:spPr bwMode="auto">
          <a:xfrm>
            <a:off x="5886318" y="2069547"/>
            <a:ext cx="16998" cy="17002"/>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6" name="Freeform 58">
            <a:extLst>
              <a:ext uri="{FF2B5EF4-FFF2-40B4-BE49-F238E27FC236}">
                <a16:creationId xmlns:a16="http://schemas.microsoft.com/office/drawing/2014/main" id="{8BFE0A9B-A41F-4A60-85B6-DE6990F0154D}"/>
              </a:ext>
            </a:extLst>
          </p:cNvPr>
          <p:cNvSpPr>
            <a:spLocks/>
          </p:cNvSpPr>
          <p:nvPr/>
        </p:nvSpPr>
        <p:spPr bwMode="auto">
          <a:xfrm>
            <a:off x="5893117" y="2072948"/>
            <a:ext cx="3400" cy="6801"/>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0" name="Oval 61">
            <a:extLst>
              <a:ext uri="{FF2B5EF4-FFF2-40B4-BE49-F238E27FC236}">
                <a16:creationId xmlns:a16="http://schemas.microsoft.com/office/drawing/2014/main" id="{6F4C7AF5-5D45-4698-A829-8D21B8449FA2}"/>
              </a:ext>
            </a:extLst>
          </p:cNvPr>
          <p:cNvSpPr>
            <a:spLocks noChangeArrowheads="1"/>
          </p:cNvSpPr>
          <p:nvPr/>
        </p:nvSpPr>
        <p:spPr bwMode="auto">
          <a:xfrm>
            <a:off x="8791476" y="3186115"/>
            <a:ext cx="36151" cy="36161"/>
          </a:xfrm>
          <a:prstGeom prst="ellipse">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1" name="Oval 62">
            <a:extLst>
              <a:ext uri="{FF2B5EF4-FFF2-40B4-BE49-F238E27FC236}">
                <a16:creationId xmlns:a16="http://schemas.microsoft.com/office/drawing/2014/main" id="{31D76F62-4CA1-4689-B82B-D37D4F3581C0}"/>
              </a:ext>
            </a:extLst>
          </p:cNvPr>
          <p:cNvSpPr>
            <a:spLocks noChangeArrowheads="1"/>
          </p:cNvSpPr>
          <p:nvPr/>
        </p:nvSpPr>
        <p:spPr bwMode="auto">
          <a:xfrm>
            <a:off x="8803526" y="3198168"/>
            <a:ext cx="9039" cy="9041"/>
          </a:xfrm>
          <a:prstGeom prst="ellipse">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2" name="Oval 63">
            <a:extLst>
              <a:ext uri="{FF2B5EF4-FFF2-40B4-BE49-F238E27FC236}">
                <a16:creationId xmlns:a16="http://schemas.microsoft.com/office/drawing/2014/main" id="{4425A9F4-E7C9-43D7-ACB5-A34091E652FF}"/>
              </a:ext>
            </a:extLst>
          </p:cNvPr>
          <p:cNvSpPr>
            <a:spLocks noChangeArrowheads="1"/>
          </p:cNvSpPr>
          <p:nvPr/>
        </p:nvSpPr>
        <p:spPr bwMode="auto">
          <a:xfrm>
            <a:off x="8791476" y="3183100"/>
            <a:ext cx="36151" cy="36161"/>
          </a:xfrm>
          <a:prstGeom prst="ellipse">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3" name="Oval 64">
            <a:extLst>
              <a:ext uri="{FF2B5EF4-FFF2-40B4-BE49-F238E27FC236}">
                <a16:creationId xmlns:a16="http://schemas.microsoft.com/office/drawing/2014/main" id="{10E40350-C9B7-4E62-900A-9D9416EAD8A6}"/>
              </a:ext>
            </a:extLst>
          </p:cNvPr>
          <p:cNvSpPr>
            <a:spLocks noChangeArrowheads="1"/>
          </p:cNvSpPr>
          <p:nvPr/>
        </p:nvSpPr>
        <p:spPr bwMode="auto">
          <a:xfrm>
            <a:off x="8803526" y="3195154"/>
            <a:ext cx="9039" cy="9041"/>
          </a:xfrm>
          <a:prstGeom prst="ellipse">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4" name="Oval 65">
            <a:extLst>
              <a:ext uri="{FF2B5EF4-FFF2-40B4-BE49-F238E27FC236}">
                <a16:creationId xmlns:a16="http://schemas.microsoft.com/office/drawing/2014/main" id="{9E2E22DC-4F3A-4790-A30F-046FBF96B2AE}"/>
              </a:ext>
            </a:extLst>
          </p:cNvPr>
          <p:cNvSpPr>
            <a:spLocks noChangeArrowheads="1"/>
          </p:cNvSpPr>
          <p:nvPr/>
        </p:nvSpPr>
        <p:spPr bwMode="auto">
          <a:xfrm>
            <a:off x="8797501" y="3189127"/>
            <a:ext cx="24101" cy="24107"/>
          </a:xfrm>
          <a:prstGeom prst="ellipse">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5" name="Oval 66">
            <a:extLst>
              <a:ext uri="{FF2B5EF4-FFF2-40B4-BE49-F238E27FC236}">
                <a16:creationId xmlns:a16="http://schemas.microsoft.com/office/drawing/2014/main" id="{057FA838-5568-42E9-8B65-A812AE22ABC4}"/>
              </a:ext>
            </a:extLst>
          </p:cNvPr>
          <p:cNvSpPr>
            <a:spLocks noChangeArrowheads="1"/>
          </p:cNvSpPr>
          <p:nvPr/>
        </p:nvSpPr>
        <p:spPr bwMode="auto">
          <a:xfrm>
            <a:off x="8797501" y="3189127"/>
            <a:ext cx="24101" cy="24107"/>
          </a:xfrm>
          <a:prstGeom prst="ellipse">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6" name="Oval 67">
            <a:extLst>
              <a:ext uri="{FF2B5EF4-FFF2-40B4-BE49-F238E27FC236}">
                <a16:creationId xmlns:a16="http://schemas.microsoft.com/office/drawing/2014/main" id="{51624F16-2207-4181-8EC3-0A03CB5B45C4}"/>
              </a:ext>
            </a:extLst>
          </p:cNvPr>
          <p:cNvSpPr>
            <a:spLocks noChangeArrowheads="1"/>
          </p:cNvSpPr>
          <p:nvPr/>
        </p:nvSpPr>
        <p:spPr bwMode="auto">
          <a:xfrm>
            <a:off x="8803526" y="3195154"/>
            <a:ext cx="12050" cy="12054"/>
          </a:xfrm>
          <a:prstGeom prst="ellipse">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7" name="Oval 68">
            <a:extLst>
              <a:ext uri="{FF2B5EF4-FFF2-40B4-BE49-F238E27FC236}">
                <a16:creationId xmlns:a16="http://schemas.microsoft.com/office/drawing/2014/main" id="{8AD5CD56-41B4-4B06-BC24-90E697781C45}"/>
              </a:ext>
            </a:extLst>
          </p:cNvPr>
          <p:cNvSpPr>
            <a:spLocks noChangeArrowheads="1"/>
          </p:cNvSpPr>
          <p:nvPr/>
        </p:nvSpPr>
        <p:spPr bwMode="auto">
          <a:xfrm>
            <a:off x="8803526" y="3195154"/>
            <a:ext cx="12050" cy="12054"/>
          </a:xfrm>
          <a:prstGeom prst="ellipse">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8" name="Freeform 69">
            <a:extLst>
              <a:ext uri="{FF2B5EF4-FFF2-40B4-BE49-F238E27FC236}">
                <a16:creationId xmlns:a16="http://schemas.microsoft.com/office/drawing/2014/main" id="{C1E2B9AE-A46B-44BC-8D69-174286DE3389}"/>
              </a:ext>
            </a:extLst>
          </p:cNvPr>
          <p:cNvSpPr>
            <a:spLocks/>
          </p:cNvSpPr>
          <p:nvPr/>
        </p:nvSpPr>
        <p:spPr bwMode="auto">
          <a:xfrm>
            <a:off x="8806540" y="3198168"/>
            <a:ext cx="3013" cy="3014"/>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9" name="Freeform 70">
            <a:extLst>
              <a:ext uri="{FF2B5EF4-FFF2-40B4-BE49-F238E27FC236}">
                <a16:creationId xmlns:a16="http://schemas.microsoft.com/office/drawing/2014/main" id="{F3523725-B51B-46CC-AD09-D73B14308E79}"/>
              </a:ext>
            </a:extLst>
          </p:cNvPr>
          <p:cNvSpPr>
            <a:spLocks/>
          </p:cNvSpPr>
          <p:nvPr/>
        </p:nvSpPr>
        <p:spPr bwMode="auto">
          <a:xfrm>
            <a:off x="8806540" y="3198168"/>
            <a:ext cx="3013" cy="3014"/>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40" name="Oval 71">
            <a:extLst>
              <a:ext uri="{FF2B5EF4-FFF2-40B4-BE49-F238E27FC236}">
                <a16:creationId xmlns:a16="http://schemas.microsoft.com/office/drawing/2014/main" id="{DE7F9372-38EA-41BC-834A-69FE1B7FF812}"/>
              </a:ext>
            </a:extLst>
          </p:cNvPr>
          <p:cNvSpPr>
            <a:spLocks noChangeArrowheads="1"/>
          </p:cNvSpPr>
          <p:nvPr/>
        </p:nvSpPr>
        <p:spPr bwMode="auto">
          <a:xfrm>
            <a:off x="8710136" y="5361792"/>
            <a:ext cx="195821" cy="195872"/>
          </a:xfrm>
          <a:prstGeom prst="ellipse">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41" name="Freeform 72">
            <a:extLst>
              <a:ext uri="{FF2B5EF4-FFF2-40B4-BE49-F238E27FC236}">
                <a16:creationId xmlns:a16="http://schemas.microsoft.com/office/drawing/2014/main" id="{43709C02-BBB4-4F21-A5CF-D707FE4A9133}"/>
              </a:ext>
            </a:extLst>
          </p:cNvPr>
          <p:cNvSpPr>
            <a:spLocks/>
          </p:cNvSpPr>
          <p:nvPr/>
        </p:nvSpPr>
        <p:spPr bwMode="auto">
          <a:xfrm>
            <a:off x="8758338" y="5410006"/>
            <a:ext cx="99417" cy="99443"/>
          </a:xfrm>
          <a:custGeom>
            <a:avLst/>
            <a:gdLst>
              <a:gd name="T0" fmla="*/ 31 w 33"/>
              <a:gd name="T1" fmla="*/ 22 h 33"/>
              <a:gd name="T2" fmla="*/ 29 w 33"/>
              <a:gd name="T3" fmla="*/ 22 h 33"/>
              <a:gd name="T4" fmla="*/ 22 w 33"/>
              <a:gd name="T5" fmla="*/ 29 h 33"/>
              <a:gd name="T6" fmla="*/ 11 w 33"/>
              <a:gd name="T7" fmla="*/ 29 h 33"/>
              <a:gd name="T8" fmla="*/ 4 w 33"/>
              <a:gd name="T9" fmla="*/ 22 h 33"/>
              <a:gd name="T10" fmla="*/ 4 w 33"/>
              <a:gd name="T11" fmla="*/ 11 h 33"/>
              <a:gd name="T12" fmla="*/ 11 w 33"/>
              <a:gd name="T13" fmla="*/ 4 h 33"/>
              <a:gd name="T14" fmla="*/ 22 w 33"/>
              <a:gd name="T15" fmla="*/ 4 h 33"/>
              <a:gd name="T16" fmla="*/ 29 w 33"/>
              <a:gd name="T17" fmla="*/ 11 h 33"/>
              <a:gd name="T18" fmla="*/ 29 w 33"/>
              <a:gd name="T19" fmla="*/ 22 h 33"/>
              <a:gd name="T20" fmla="*/ 31 w 33"/>
              <a:gd name="T21" fmla="*/ 22 h 33"/>
              <a:gd name="T22" fmla="*/ 33 w 33"/>
              <a:gd name="T23" fmla="*/ 22 h 33"/>
              <a:gd name="T24" fmla="*/ 33 w 33"/>
              <a:gd name="T25" fmla="*/ 11 h 33"/>
              <a:gd name="T26" fmla="*/ 22 w 33"/>
              <a:gd name="T27" fmla="*/ 0 h 33"/>
              <a:gd name="T28" fmla="*/ 11 w 33"/>
              <a:gd name="T29" fmla="*/ 0 h 33"/>
              <a:gd name="T30" fmla="*/ 0 w 33"/>
              <a:gd name="T31" fmla="*/ 11 h 33"/>
              <a:gd name="T32" fmla="*/ 0 w 33"/>
              <a:gd name="T33" fmla="*/ 22 h 33"/>
              <a:gd name="T34" fmla="*/ 11 w 33"/>
              <a:gd name="T35" fmla="*/ 33 h 33"/>
              <a:gd name="T36" fmla="*/ 22 w 33"/>
              <a:gd name="T37" fmla="*/ 33 h 33"/>
              <a:gd name="T38" fmla="*/ 33 w 33"/>
              <a:gd name="T39" fmla="*/ 22 h 33"/>
              <a:gd name="T40" fmla="*/ 31 w 33"/>
              <a:gd name="T41"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3">
                <a:moveTo>
                  <a:pt x="31" y="22"/>
                </a:moveTo>
                <a:cubicBezTo>
                  <a:pt x="29" y="22"/>
                  <a:pt x="29" y="22"/>
                  <a:pt x="29" y="22"/>
                </a:cubicBezTo>
                <a:cubicBezTo>
                  <a:pt x="29" y="26"/>
                  <a:pt x="26" y="29"/>
                  <a:pt x="22" y="29"/>
                </a:cubicBezTo>
                <a:cubicBezTo>
                  <a:pt x="11" y="29"/>
                  <a:pt x="11" y="29"/>
                  <a:pt x="11" y="29"/>
                </a:cubicBezTo>
                <a:cubicBezTo>
                  <a:pt x="7" y="29"/>
                  <a:pt x="4" y="26"/>
                  <a:pt x="4" y="22"/>
                </a:cubicBezTo>
                <a:cubicBezTo>
                  <a:pt x="4" y="11"/>
                  <a:pt x="4" y="11"/>
                  <a:pt x="4" y="11"/>
                </a:cubicBezTo>
                <a:cubicBezTo>
                  <a:pt x="4" y="7"/>
                  <a:pt x="7" y="4"/>
                  <a:pt x="11" y="4"/>
                </a:cubicBezTo>
                <a:cubicBezTo>
                  <a:pt x="22" y="4"/>
                  <a:pt x="22" y="4"/>
                  <a:pt x="22" y="4"/>
                </a:cubicBezTo>
                <a:cubicBezTo>
                  <a:pt x="26" y="4"/>
                  <a:pt x="29" y="7"/>
                  <a:pt x="29" y="11"/>
                </a:cubicBezTo>
                <a:cubicBezTo>
                  <a:pt x="29" y="22"/>
                  <a:pt x="29" y="22"/>
                  <a:pt x="29" y="22"/>
                </a:cubicBezTo>
                <a:cubicBezTo>
                  <a:pt x="31" y="22"/>
                  <a:pt x="31" y="22"/>
                  <a:pt x="31" y="22"/>
                </a:cubicBezTo>
                <a:cubicBezTo>
                  <a:pt x="33" y="22"/>
                  <a:pt x="33" y="22"/>
                  <a:pt x="33" y="22"/>
                </a:cubicBezTo>
                <a:cubicBezTo>
                  <a:pt x="33" y="11"/>
                  <a:pt x="33" y="11"/>
                  <a:pt x="33" y="11"/>
                </a:cubicBezTo>
                <a:cubicBezTo>
                  <a:pt x="33" y="5"/>
                  <a:pt x="28" y="0"/>
                  <a:pt x="22" y="0"/>
                </a:cubicBezTo>
                <a:cubicBezTo>
                  <a:pt x="11" y="0"/>
                  <a:pt x="11" y="0"/>
                  <a:pt x="11" y="0"/>
                </a:cubicBezTo>
                <a:cubicBezTo>
                  <a:pt x="5" y="0"/>
                  <a:pt x="0" y="5"/>
                  <a:pt x="0" y="11"/>
                </a:cubicBezTo>
                <a:cubicBezTo>
                  <a:pt x="0" y="22"/>
                  <a:pt x="0" y="22"/>
                  <a:pt x="0" y="22"/>
                </a:cubicBezTo>
                <a:cubicBezTo>
                  <a:pt x="0" y="28"/>
                  <a:pt x="5" y="33"/>
                  <a:pt x="11" y="33"/>
                </a:cubicBezTo>
                <a:cubicBezTo>
                  <a:pt x="22" y="33"/>
                  <a:pt x="22" y="33"/>
                  <a:pt x="22" y="33"/>
                </a:cubicBezTo>
                <a:cubicBezTo>
                  <a:pt x="28" y="33"/>
                  <a:pt x="33" y="28"/>
                  <a:pt x="33" y="22"/>
                </a:cubicBezTo>
                <a:lnTo>
                  <a:pt x="31" y="22"/>
                </a:lnTo>
                <a:close/>
              </a:path>
            </a:pathLst>
          </a:custGeom>
          <a:solidFill>
            <a:srgbClr val="FFFFFF">
              <a:lumMod val="7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43" name="Freeform 75">
            <a:extLst>
              <a:ext uri="{FF2B5EF4-FFF2-40B4-BE49-F238E27FC236}">
                <a16:creationId xmlns:a16="http://schemas.microsoft.com/office/drawing/2014/main" id="{53A1ED6B-E44B-48D4-BD29-6FE94F70D839}"/>
              </a:ext>
            </a:extLst>
          </p:cNvPr>
          <p:cNvSpPr>
            <a:spLocks/>
          </p:cNvSpPr>
          <p:nvPr/>
        </p:nvSpPr>
        <p:spPr bwMode="auto">
          <a:xfrm>
            <a:off x="8716162" y="3273502"/>
            <a:ext cx="219923" cy="51229"/>
          </a:xfrm>
          <a:custGeom>
            <a:avLst/>
            <a:gdLst>
              <a:gd name="T0" fmla="*/ 8 w 73"/>
              <a:gd name="T1" fmla="*/ 17 h 17"/>
              <a:gd name="T2" fmla="*/ 0 w 73"/>
              <a:gd name="T3" fmla="*/ 9 h 17"/>
              <a:gd name="T4" fmla="*/ 8 w 73"/>
              <a:gd name="T5" fmla="*/ 0 h 17"/>
              <a:gd name="T6" fmla="*/ 65 w 73"/>
              <a:gd name="T7" fmla="*/ 0 h 17"/>
              <a:gd name="T8" fmla="*/ 73 w 73"/>
              <a:gd name="T9" fmla="*/ 9 h 17"/>
              <a:gd name="T10" fmla="*/ 65 w 73"/>
              <a:gd name="T11" fmla="*/ 17 h 17"/>
              <a:gd name="T12" fmla="*/ 8 w 7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73" h="17">
                <a:moveTo>
                  <a:pt x="8" y="17"/>
                </a:moveTo>
                <a:cubicBezTo>
                  <a:pt x="3" y="17"/>
                  <a:pt x="0" y="13"/>
                  <a:pt x="0" y="9"/>
                </a:cubicBezTo>
                <a:cubicBezTo>
                  <a:pt x="0" y="4"/>
                  <a:pt x="3" y="0"/>
                  <a:pt x="8" y="0"/>
                </a:cubicBezTo>
                <a:cubicBezTo>
                  <a:pt x="65" y="0"/>
                  <a:pt x="65" y="0"/>
                  <a:pt x="65" y="0"/>
                </a:cubicBezTo>
                <a:cubicBezTo>
                  <a:pt x="70" y="0"/>
                  <a:pt x="73" y="4"/>
                  <a:pt x="73" y="9"/>
                </a:cubicBezTo>
                <a:cubicBezTo>
                  <a:pt x="73" y="13"/>
                  <a:pt x="70" y="17"/>
                  <a:pt x="65" y="17"/>
                </a:cubicBezTo>
                <a:lnTo>
                  <a:pt x="8" y="17"/>
                </a:lnTo>
                <a:close/>
              </a:path>
            </a:pathLst>
          </a:cu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44" name="Freeform 76">
            <a:extLst>
              <a:ext uri="{FF2B5EF4-FFF2-40B4-BE49-F238E27FC236}">
                <a16:creationId xmlns:a16="http://schemas.microsoft.com/office/drawing/2014/main" id="{3A966E8F-6CB7-459B-917B-6A4AE1734DE9}"/>
              </a:ext>
            </a:extLst>
          </p:cNvPr>
          <p:cNvSpPr>
            <a:spLocks/>
          </p:cNvSpPr>
          <p:nvPr/>
        </p:nvSpPr>
        <p:spPr bwMode="auto">
          <a:xfrm>
            <a:off x="8728212" y="3288570"/>
            <a:ext cx="195821" cy="21095"/>
          </a:xfrm>
          <a:custGeom>
            <a:avLst/>
            <a:gdLst>
              <a:gd name="T0" fmla="*/ 65 w 65"/>
              <a:gd name="T1" fmla="*/ 4 h 7"/>
              <a:gd name="T2" fmla="*/ 61 w 65"/>
              <a:gd name="T3" fmla="*/ 7 h 7"/>
              <a:gd name="T4" fmla="*/ 4 w 65"/>
              <a:gd name="T5" fmla="*/ 7 h 7"/>
              <a:gd name="T6" fmla="*/ 0 w 65"/>
              <a:gd name="T7" fmla="*/ 4 h 7"/>
              <a:gd name="T8" fmla="*/ 4 w 65"/>
              <a:gd name="T9" fmla="*/ 0 h 7"/>
              <a:gd name="T10" fmla="*/ 61 w 65"/>
              <a:gd name="T11" fmla="*/ 0 h 7"/>
              <a:gd name="T12" fmla="*/ 65 w 6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5" h="7">
                <a:moveTo>
                  <a:pt x="65" y="4"/>
                </a:moveTo>
                <a:cubicBezTo>
                  <a:pt x="65" y="6"/>
                  <a:pt x="63" y="7"/>
                  <a:pt x="61" y="7"/>
                </a:cubicBezTo>
                <a:cubicBezTo>
                  <a:pt x="4" y="7"/>
                  <a:pt x="4" y="7"/>
                  <a:pt x="4" y="7"/>
                </a:cubicBezTo>
                <a:cubicBezTo>
                  <a:pt x="2" y="7"/>
                  <a:pt x="0" y="6"/>
                  <a:pt x="0" y="4"/>
                </a:cubicBezTo>
                <a:cubicBezTo>
                  <a:pt x="0" y="2"/>
                  <a:pt x="2" y="0"/>
                  <a:pt x="4" y="0"/>
                </a:cubicBezTo>
                <a:cubicBezTo>
                  <a:pt x="61" y="0"/>
                  <a:pt x="61" y="0"/>
                  <a:pt x="61" y="0"/>
                </a:cubicBezTo>
                <a:cubicBezTo>
                  <a:pt x="63" y="0"/>
                  <a:pt x="65" y="2"/>
                  <a:pt x="65" y="4"/>
                </a:cubicBezTo>
                <a:close/>
              </a:path>
            </a:pathLst>
          </a:cu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45" name="Oval 77">
            <a:extLst>
              <a:ext uri="{FF2B5EF4-FFF2-40B4-BE49-F238E27FC236}">
                <a16:creationId xmlns:a16="http://schemas.microsoft.com/office/drawing/2014/main" id="{BE19A5BC-A0AD-4202-B9E7-5B9D6592B039}"/>
              </a:ext>
            </a:extLst>
          </p:cNvPr>
          <p:cNvSpPr>
            <a:spLocks noChangeArrowheads="1"/>
          </p:cNvSpPr>
          <p:nvPr/>
        </p:nvSpPr>
        <p:spPr bwMode="auto">
          <a:xfrm>
            <a:off x="8643859" y="3282543"/>
            <a:ext cx="33140" cy="33148"/>
          </a:xfrm>
          <a:prstGeom prst="ellipse">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Tree>
    <p:extLst>
      <p:ext uri="{BB962C8B-B14F-4D97-AF65-F5344CB8AC3E}">
        <p14:creationId xmlns:p14="http://schemas.microsoft.com/office/powerpoint/2010/main" val="189338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7C4DB3B-6C84-4775-B214-EEA8CBAA6620}"/>
              </a:ext>
            </a:extLst>
          </p:cNvPr>
          <p:cNvSpPr/>
          <p:nvPr userDrawn="1"/>
        </p:nvSpPr>
        <p:spPr>
          <a:xfrm>
            <a:off x="0" y="1130300"/>
            <a:ext cx="12192000" cy="5365107"/>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8" name="矩形 7">
            <a:extLst>
              <a:ext uri="{FF2B5EF4-FFF2-40B4-BE49-F238E27FC236}">
                <a16:creationId xmlns:a16="http://schemas.microsoft.com/office/drawing/2014/main" id="{3EB1EFD8-4239-4934-A32E-58F21ABC0A87}"/>
              </a:ext>
            </a:extLst>
          </p:cNvPr>
          <p:cNvSpPr/>
          <p:nvPr userDrawn="1"/>
        </p:nvSpPr>
        <p:spPr>
          <a:xfrm>
            <a:off x="0" y="0"/>
            <a:ext cx="12192000" cy="114046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5745006-E3F6-4664-8C8B-93DE4309AFA6}"/>
              </a:ext>
            </a:extLst>
          </p:cNvPr>
          <p:cNvSpPr txBox="1"/>
          <p:nvPr userDrawn="1"/>
        </p:nvSpPr>
        <p:spPr>
          <a:xfrm>
            <a:off x="539511" y="307331"/>
            <a:ext cx="3250169" cy="923330"/>
          </a:xfrm>
          <a:prstGeom prst="rect">
            <a:avLst/>
          </a:prstGeom>
          <a:noFill/>
        </p:spPr>
        <p:txBody>
          <a:bodyPr wrap="square" rtlCol="0">
            <a:spAutoFit/>
          </a:bodyPr>
          <a:lstStyle/>
          <a:p>
            <a:pPr algn="dist"/>
            <a:r>
              <a:rPr lang="en-US" altLang="zh-CN" sz="5400" b="1" dirty="0">
                <a:solidFill>
                  <a:schemeClr val="bg1">
                    <a:alpha val="31000"/>
                  </a:schemeClr>
                </a:solidFill>
                <a:latin typeface="+mj-lt"/>
              </a:rPr>
              <a:t>Contents</a:t>
            </a:r>
            <a:endParaRPr lang="zh-CN" altLang="en-US" sz="5400" b="1" dirty="0">
              <a:solidFill>
                <a:schemeClr val="bg1">
                  <a:alpha val="31000"/>
                </a:schemeClr>
              </a:solidFill>
              <a:latin typeface="+mj-lt"/>
            </a:endParaRPr>
          </a:p>
        </p:txBody>
      </p:sp>
      <p:sp>
        <p:nvSpPr>
          <p:cNvPr id="9" name="文本框 8">
            <a:extLst>
              <a:ext uri="{FF2B5EF4-FFF2-40B4-BE49-F238E27FC236}">
                <a16:creationId xmlns:a16="http://schemas.microsoft.com/office/drawing/2014/main" id="{86E114F3-4350-4C4C-B15F-458EE1DB0EC0}"/>
              </a:ext>
            </a:extLst>
          </p:cNvPr>
          <p:cNvSpPr txBox="1"/>
          <p:nvPr userDrawn="1"/>
        </p:nvSpPr>
        <p:spPr>
          <a:xfrm>
            <a:off x="501023" y="171621"/>
            <a:ext cx="1503036" cy="830997"/>
          </a:xfrm>
          <a:prstGeom prst="rect">
            <a:avLst/>
          </a:prstGeom>
          <a:noFill/>
        </p:spPr>
        <p:txBody>
          <a:bodyPr wrap="square" rtlCol="0">
            <a:spAutoFit/>
          </a:bodyPr>
          <a:lstStyle/>
          <a:p>
            <a:pPr algn="dist"/>
            <a:r>
              <a:rPr lang="zh-CN" altLang="en-US" sz="4800" b="1" dirty="0">
                <a:solidFill>
                  <a:schemeClr val="bg1"/>
                </a:solidFill>
                <a:latin typeface="+mj-ea"/>
                <a:ea typeface="+mj-ea"/>
              </a:rPr>
              <a:t>目录</a:t>
            </a:r>
          </a:p>
        </p:txBody>
      </p:sp>
      <p:sp>
        <p:nvSpPr>
          <p:cNvPr id="12" name="矩形 11">
            <a:extLst>
              <a:ext uri="{FF2B5EF4-FFF2-40B4-BE49-F238E27FC236}">
                <a16:creationId xmlns:a16="http://schemas.microsoft.com/office/drawing/2014/main" id="{81EA85BF-DD8A-4E6A-9E5B-D9E11C8715BF}"/>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B77E6410-D38F-4219-B483-6A69663EC7FF}"/>
              </a:ext>
            </a:extLst>
          </p:cNvPr>
          <p:cNvPicPr>
            <a:picLocks noChangeAspect="1"/>
          </p:cNvPicPr>
          <p:nvPr userDrawn="1"/>
        </p:nvPicPr>
        <p:blipFill>
          <a:blip r:embed="rId2"/>
          <a:stretch>
            <a:fillRect/>
          </a:stretch>
        </p:blipFill>
        <p:spPr>
          <a:xfrm>
            <a:off x="673100" y="6580054"/>
            <a:ext cx="1330959" cy="203465"/>
          </a:xfrm>
          <a:prstGeom prst="rect">
            <a:avLst/>
          </a:prstGeom>
        </p:spPr>
      </p:pic>
      <p:pic>
        <p:nvPicPr>
          <p:cNvPr id="14" name="图片 13">
            <a:extLst>
              <a:ext uri="{FF2B5EF4-FFF2-40B4-BE49-F238E27FC236}">
                <a16:creationId xmlns:a16="http://schemas.microsoft.com/office/drawing/2014/main" id="{FBF1AC4E-4A54-4824-AA49-FCDA3F0E720A}"/>
              </a:ext>
            </a:extLst>
          </p:cNvPr>
          <p:cNvPicPr>
            <a:picLocks noChangeAspect="1"/>
          </p:cNvPicPr>
          <p:nvPr userDrawn="1"/>
        </p:nvPicPr>
        <p:blipFill>
          <a:blip r:embed="rId3"/>
          <a:stretch>
            <a:fillRect/>
          </a:stretch>
        </p:blipFill>
        <p:spPr>
          <a:xfrm>
            <a:off x="8610600" y="6626002"/>
            <a:ext cx="2908300" cy="111568"/>
          </a:xfrm>
          <a:prstGeom prst="rect">
            <a:avLst/>
          </a:prstGeom>
        </p:spPr>
      </p:pic>
      <p:sp>
        <p:nvSpPr>
          <p:cNvPr id="18" name="文本占位符 17">
            <a:extLst>
              <a:ext uri="{FF2B5EF4-FFF2-40B4-BE49-F238E27FC236}">
                <a16:creationId xmlns:a16="http://schemas.microsoft.com/office/drawing/2014/main" id="{C73C918A-C35C-4DBD-9097-07144D33CB00}"/>
              </a:ext>
            </a:extLst>
          </p:cNvPr>
          <p:cNvSpPr>
            <a:spLocks noGrp="1"/>
          </p:cNvSpPr>
          <p:nvPr>
            <p:ph type="body" sz="quarter" idx="13"/>
          </p:nvPr>
        </p:nvSpPr>
        <p:spPr>
          <a:xfrm>
            <a:off x="2569759" y="2028114"/>
            <a:ext cx="3250169" cy="361081"/>
          </a:xfr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p>
        </p:txBody>
      </p:sp>
      <p:sp>
        <p:nvSpPr>
          <p:cNvPr id="22" name="文本占位符 21">
            <a:extLst>
              <a:ext uri="{FF2B5EF4-FFF2-40B4-BE49-F238E27FC236}">
                <a16:creationId xmlns:a16="http://schemas.microsoft.com/office/drawing/2014/main" id="{A55D9FF0-FD22-4D69-ABD4-5574F6DDD2DE}"/>
              </a:ext>
            </a:extLst>
          </p:cNvPr>
          <p:cNvSpPr>
            <a:spLocks noGrp="1"/>
          </p:cNvSpPr>
          <p:nvPr>
            <p:ph type="body" sz="quarter" idx="14"/>
          </p:nvPr>
        </p:nvSpPr>
        <p:spPr>
          <a:xfrm>
            <a:off x="2569759" y="2519790"/>
            <a:ext cx="3250169" cy="269018"/>
          </a:xfrm>
        </p:spPr>
        <p:txBody>
          <a:bodyPr lIns="0" bIns="0"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altLang="en-US" dirty="0"/>
              <a:t>编辑母版文本样式</a:t>
            </a:r>
          </a:p>
        </p:txBody>
      </p:sp>
      <p:sp>
        <p:nvSpPr>
          <p:cNvPr id="30" name="文本占位符 17">
            <a:extLst>
              <a:ext uri="{FF2B5EF4-FFF2-40B4-BE49-F238E27FC236}">
                <a16:creationId xmlns:a16="http://schemas.microsoft.com/office/drawing/2014/main" id="{E3E7A2D5-E546-42EF-8B24-28D9B51F3D63}"/>
              </a:ext>
            </a:extLst>
          </p:cNvPr>
          <p:cNvSpPr>
            <a:spLocks noGrp="1"/>
          </p:cNvSpPr>
          <p:nvPr>
            <p:ph type="body" sz="quarter" idx="15"/>
          </p:nvPr>
        </p:nvSpPr>
        <p:spPr>
          <a:xfrm>
            <a:off x="7152979" y="2028114"/>
            <a:ext cx="3250800" cy="361081"/>
          </a:xfr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p>
        </p:txBody>
      </p:sp>
      <p:sp>
        <p:nvSpPr>
          <p:cNvPr id="31" name="文本占位符 21">
            <a:extLst>
              <a:ext uri="{FF2B5EF4-FFF2-40B4-BE49-F238E27FC236}">
                <a16:creationId xmlns:a16="http://schemas.microsoft.com/office/drawing/2014/main" id="{C820380A-48E4-4515-8865-B73589094AFB}"/>
              </a:ext>
            </a:extLst>
          </p:cNvPr>
          <p:cNvSpPr>
            <a:spLocks noGrp="1"/>
          </p:cNvSpPr>
          <p:nvPr>
            <p:ph type="body" sz="quarter" idx="16"/>
          </p:nvPr>
        </p:nvSpPr>
        <p:spPr>
          <a:xfrm>
            <a:off x="7152979" y="2519790"/>
            <a:ext cx="3250800" cy="269018"/>
          </a:xfrm>
        </p:spPr>
        <p:txBody>
          <a:bodyPr vert="horz" lIns="0" tIns="45720" rIns="91440" bIns="0" rtlCol="0" anchor="b" anchorCtr="0">
            <a:noAutofit/>
          </a:bodyPr>
          <a:lstStyle>
            <a:lvl1pPr marL="0" indent="0">
              <a:buNone/>
              <a:defRPr lang="zh-CN" altLang="en-US" sz="1800" baseline="0" dirty="0">
                <a:solidFill>
                  <a:schemeClr val="bg1">
                    <a:lumMod val="50000"/>
                  </a:schemeClr>
                </a:solidFill>
              </a:defRPr>
            </a:lvl1pPr>
          </a:lstStyle>
          <a:p>
            <a:pPr marL="228600" lvl="0" indent="-228600"/>
            <a:r>
              <a:rPr lang="zh-CN" altLang="en-US" dirty="0"/>
              <a:t>编辑母版文本样式</a:t>
            </a:r>
          </a:p>
        </p:txBody>
      </p:sp>
      <p:sp>
        <p:nvSpPr>
          <p:cNvPr id="39" name="文本占位符 17">
            <a:extLst>
              <a:ext uri="{FF2B5EF4-FFF2-40B4-BE49-F238E27FC236}">
                <a16:creationId xmlns:a16="http://schemas.microsoft.com/office/drawing/2014/main" id="{92C8D714-DA0A-42AF-9AEB-408B59B3170A}"/>
              </a:ext>
            </a:extLst>
          </p:cNvPr>
          <p:cNvSpPr>
            <a:spLocks noGrp="1"/>
          </p:cNvSpPr>
          <p:nvPr>
            <p:ph type="body" sz="quarter" idx="17"/>
          </p:nvPr>
        </p:nvSpPr>
        <p:spPr>
          <a:xfrm>
            <a:off x="2569759" y="3329661"/>
            <a:ext cx="3250169" cy="361081"/>
          </a:xfr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p>
        </p:txBody>
      </p:sp>
      <p:sp>
        <p:nvSpPr>
          <p:cNvPr id="40" name="文本占位符 21">
            <a:extLst>
              <a:ext uri="{FF2B5EF4-FFF2-40B4-BE49-F238E27FC236}">
                <a16:creationId xmlns:a16="http://schemas.microsoft.com/office/drawing/2014/main" id="{9F1CD8A8-68D8-46EF-BE97-6AB7216C274D}"/>
              </a:ext>
            </a:extLst>
          </p:cNvPr>
          <p:cNvSpPr>
            <a:spLocks noGrp="1"/>
          </p:cNvSpPr>
          <p:nvPr>
            <p:ph type="body" sz="quarter" idx="18"/>
          </p:nvPr>
        </p:nvSpPr>
        <p:spPr>
          <a:xfrm>
            <a:off x="2569759" y="3821337"/>
            <a:ext cx="3250169" cy="269018"/>
          </a:xfrm>
        </p:spPr>
        <p:txBody>
          <a:bodyPr vert="horz" lIns="0" tIns="45720" rIns="91440" bIns="0" rtlCol="0" anchor="b" anchorCtr="0">
            <a:noAutofit/>
          </a:bodyPr>
          <a:lstStyle>
            <a:lvl1pPr marL="0" indent="0">
              <a:buNone/>
              <a:defRPr lang="zh-CN" altLang="en-US" sz="1800" baseline="0" dirty="0">
                <a:solidFill>
                  <a:schemeClr val="bg1">
                    <a:lumMod val="50000"/>
                  </a:schemeClr>
                </a:solidFill>
              </a:defRPr>
            </a:lvl1pPr>
          </a:lstStyle>
          <a:p>
            <a:pPr marL="228600" lvl="0" indent="-228600"/>
            <a:r>
              <a:rPr lang="zh-CN" altLang="en-US" dirty="0"/>
              <a:t>编辑母版文本样式</a:t>
            </a:r>
          </a:p>
        </p:txBody>
      </p:sp>
      <p:sp>
        <p:nvSpPr>
          <p:cNvPr id="42" name="文本占位符 17">
            <a:extLst>
              <a:ext uri="{FF2B5EF4-FFF2-40B4-BE49-F238E27FC236}">
                <a16:creationId xmlns:a16="http://schemas.microsoft.com/office/drawing/2014/main" id="{094A045B-464D-4DF7-B9BF-2F74E634F78D}"/>
              </a:ext>
            </a:extLst>
          </p:cNvPr>
          <p:cNvSpPr>
            <a:spLocks noGrp="1"/>
          </p:cNvSpPr>
          <p:nvPr>
            <p:ph type="body" sz="quarter" idx="19"/>
          </p:nvPr>
        </p:nvSpPr>
        <p:spPr>
          <a:xfrm>
            <a:off x="7152979" y="3329661"/>
            <a:ext cx="3250800" cy="361081"/>
          </a:xfr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p>
        </p:txBody>
      </p:sp>
      <p:sp>
        <p:nvSpPr>
          <p:cNvPr id="43" name="文本占位符 21">
            <a:extLst>
              <a:ext uri="{FF2B5EF4-FFF2-40B4-BE49-F238E27FC236}">
                <a16:creationId xmlns:a16="http://schemas.microsoft.com/office/drawing/2014/main" id="{24FC5B44-4BCE-461C-A227-4DDA77413BEC}"/>
              </a:ext>
            </a:extLst>
          </p:cNvPr>
          <p:cNvSpPr>
            <a:spLocks noGrp="1"/>
          </p:cNvSpPr>
          <p:nvPr>
            <p:ph type="body" sz="quarter" idx="20"/>
          </p:nvPr>
        </p:nvSpPr>
        <p:spPr>
          <a:xfrm>
            <a:off x="7152979" y="3821337"/>
            <a:ext cx="3250800" cy="269018"/>
          </a:xfrm>
        </p:spPr>
        <p:txBody>
          <a:bodyPr vert="horz" lIns="0" tIns="45720" rIns="91440" bIns="0" rtlCol="0" anchor="b" anchorCtr="0">
            <a:noAutofit/>
          </a:bodyPr>
          <a:lstStyle>
            <a:lvl1pPr marL="0" indent="0">
              <a:buNone/>
              <a:defRPr lang="zh-CN" altLang="en-US" sz="1800" baseline="0" dirty="0">
                <a:solidFill>
                  <a:schemeClr val="bg1">
                    <a:lumMod val="50000"/>
                  </a:schemeClr>
                </a:solidFill>
              </a:defRPr>
            </a:lvl1pPr>
          </a:lstStyle>
          <a:p>
            <a:pPr marL="228600" lvl="0" indent="-228600"/>
            <a:r>
              <a:rPr lang="zh-CN" altLang="en-US" dirty="0"/>
              <a:t>编辑母版文本样式</a:t>
            </a:r>
          </a:p>
        </p:txBody>
      </p:sp>
      <p:sp>
        <p:nvSpPr>
          <p:cNvPr id="45" name="文本占位符 17">
            <a:extLst>
              <a:ext uri="{FF2B5EF4-FFF2-40B4-BE49-F238E27FC236}">
                <a16:creationId xmlns:a16="http://schemas.microsoft.com/office/drawing/2014/main" id="{939450F7-90D7-4D39-9C67-81EF29B78A46}"/>
              </a:ext>
            </a:extLst>
          </p:cNvPr>
          <p:cNvSpPr>
            <a:spLocks noGrp="1"/>
          </p:cNvSpPr>
          <p:nvPr>
            <p:ph type="body" sz="quarter" idx="21"/>
          </p:nvPr>
        </p:nvSpPr>
        <p:spPr>
          <a:xfrm>
            <a:off x="2569759" y="4712488"/>
            <a:ext cx="3250169" cy="361081"/>
          </a:xfr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p>
        </p:txBody>
      </p:sp>
      <p:sp>
        <p:nvSpPr>
          <p:cNvPr id="46" name="文本占位符 21">
            <a:extLst>
              <a:ext uri="{FF2B5EF4-FFF2-40B4-BE49-F238E27FC236}">
                <a16:creationId xmlns:a16="http://schemas.microsoft.com/office/drawing/2014/main" id="{489A4F79-960D-4E0E-92F5-44ADC3E7DCC7}"/>
              </a:ext>
            </a:extLst>
          </p:cNvPr>
          <p:cNvSpPr>
            <a:spLocks noGrp="1"/>
          </p:cNvSpPr>
          <p:nvPr>
            <p:ph type="body" sz="quarter" idx="22"/>
          </p:nvPr>
        </p:nvSpPr>
        <p:spPr>
          <a:xfrm>
            <a:off x="2569759" y="5204164"/>
            <a:ext cx="3250169" cy="269018"/>
          </a:xfrm>
        </p:spPr>
        <p:txBody>
          <a:bodyPr vert="horz" lIns="0" tIns="45720" rIns="91440" bIns="0" rtlCol="0" anchor="b" anchorCtr="0">
            <a:noAutofit/>
          </a:bodyPr>
          <a:lstStyle>
            <a:lvl1pPr marL="0" indent="0">
              <a:buNone/>
              <a:defRPr lang="zh-CN" altLang="en-US" sz="1800" baseline="0" dirty="0">
                <a:solidFill>
                  <a:schemeClr val="bg1">
                    <a:lumMod val="50000"/>
                  </a:schemeClr>
                </a:solidFill>
              </a:defRPr>
            </a:lvl1pPr>
          </a:lstStyle>
          <a:p>
            <a:pPr marL="228600" lvl="0" indent="-228600"/>
            <a:r>
              <a:rPr lang="zh-CN" altLang="en-US" dirty="0"/>
              <a:t>编辑母版文本样式</a:t>
            </a:r>
          </a:p>
        </p:txBody>
      </p:sp>
      <p:sp>
        <p:nvSpPr>
          <p:cNvPr id="48" name="文本占位符 17">
            <a:extLst>
              <a:ext uri="{FF2B5EF4-FFF2-40B4-BE49-F238E27FC236}">
                <a16:creationId xmlns:a16="http://schemas.microsoft.com/office/drawing/2014/main" id="{BD1F4161-C7D8-4991-B3D1-821D38970E19}"/>
              </a:ext>
            </a:extLst>
          </p:cNvPr>
          <p:cNvSpPr>
            <a:spLocks noGrp="1"/>
          </p:cNvSpPr>
          <p:nvPr>
            <p:ph type="body" sz="quarter" idx="23"/>
          </p:nvPr>
        </p:nvSpPr>
        <p:spPr>
          <a:xfrm>
            <a:off x="7152979" y="4712488"/>
            <a:ext cx="3250800" cy="361081"/>
          </a:xfr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p>
        </p:txBody>
      </p:sp>
      <p:sp>
        <p:nvSpPr>
          <p:cNvPr id="49" name="文本占位符 21">
            <a:extLst>
              <a:ext uri="{FF2B5EF4-FFF2-40B4-BE49-F238E27FC236}">
                <a16:creationId xmlns:a16="http://schemas.microsoft.com/office/drawing/2014/main" id="{9ACD3E2E-AFA4-4EA4-868F-8F17634D7D70}"/>
              </a:ext>
            </a:extLst>
          </p:cNvPr>
          <p:cNvSpPr>
            <a:spLocks noGrp="1"/>
          </p:cNvSpPr>
          <p:nvPr>
            <p:ph type="body" sz="quarter" idx="24"/>
          </p:nvPr>
        </p:nvSpPr>
        <p:spPr>
          <a:xfrm>
            <a:off x="7152979" y="5204164"/>
            <a:ext cx="3250800" cy="269018"/>
          </a:xfrm>
        </p:spPr>
        <p:txBody>
          <a:bodyPr vert="horz" lIns="0" tIns="45720" rIns="91440" bIns="0" rtlCol="0" anchor="b" anchorCtr="0">
            <a:noAutofit/>
          </a:bodyPr>
          <a:lstStyle>
            <a:lvl1pPr marL="0" indent="0">
              <a:buNone/>
              <a:defRPr lang="zh-CN" altLang="en-US" sz="1800" baseline="0" dirty="0">
                <a:solidFill>
                  <a:schemeClr val="bg1">
                    <a:lumMod val="50000"/>
                  </a:schemeClr>
                </a:solidFill>
              </a:defRPr>
            </a:lvl1pPr>
          </a:lstStyle>
          <a:p>
            <a:pPr marL="228600" lvl="0" indent="-228600"/>
            <a:r>
              <a:rPr lang="zh-CN" altLang="en-US" dirty="0"/>
              <a:t>编辑母版文本样式</a:t>
            </a:r>
          </a:p>
        </p:txBody>
      </p:sp>
      <p:sp>
        <p:nvSpPr>
          <p:cNvPr id="52" name="文本占位符 51">
            <a:extLst>
              <a:ext uri="{FF2B5EF4-FFF2-40B4-BE49-F238E27FC236}">
                <a16:creationId xmlns:a16="http://schemas.microsoft.com/office/drawing/2014/main" id="{AB68936D-40B7-448F-A5B0-1FFCC95446AF}"/>
              </a:ext>
            </a:extLst>
          </p:cNvPr>
          <p:cNvSpPr>
            <a:spLocks noGrp="1"/>
          </p:cNvSpPr>
          <p:nvPr>
            <p:ph type="body" sz="quarter" idx="25" hasCustomPrompt="1"/>
          </p:nvPr>
        </p:nvSpPr>
        <p:spPr>
          <a:xfrm>
            <a:off x="1708078" y="2023632"/>
            <a:ext cx="719242" cy="761929"/>
          </a:xfr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altLang="en-US" dirty="0"/>
          </a:p>
        </p:txBody>
      </p:sp>
      <p:sp>
        <p:nvSpPr>
          <p:cNvPr id="32" name="文本占位符 51">
            <a:extLst>
              <a:ext uri="{FF2B5EF4-FFF2-40B4-BE49-F238E27FC236}">
                <a16:creationId xmlns:a16="http://schemas.microsoft.com/office/drawing/2014/main" id="{6DA3D8CD-850A-4608-845A-4D41E939B79E}"/>
              </a:ext>
            </a:extLst>
          </p:cNvPr>
          <p:cNvSpPr>
            <a:spLocks noGrp="1"/>
          </p:cNvSpPr>
          <p:nvPr>
            <p:ph type="body" sz="quarter" idx="26" hasCustomPrompt="1"/>
          </p:nvPr>
        </p:nvSpPr>
        <p:spPr>
          <a:xfrm>
            <a:off x="6283367" y="2023632"/>
            <a:ext cx="719242" cy="761929"/>
          </a:xfr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altLang="en-US" dirty="0"/>
          </a:p>
        </p:txBody>
      </p:sp>
      <p:sp>
        <p:nvSpPr>
          <p:cNvPr id="33" name="文本占位符 51">
            <a:extLst>
              <a:ext uri="{FF2B5EF4-FFF2-40B4-BE49-F238E27FC236}">
                <a16:creationId xmlns:a16="http://schemas.microsoft.com/office/drawing/2014/main" id="{3DB4F64D-2F10-480C-B470-4C070035DF9B}"/>
              </a:ext>
            </a:extLst>
          </p:cNvPr>
          <p:cNvSpPr>
            <a:spLocks noGrp="1"/>
          </p:cNvSpPr>
          <p:nvPr>
            <p:ph type="body" sz="quarter" idx="27" hasCustomPrompt="1"/>
          </p:nvPr>
        </p:nvSpPr>
        <p:spPr>
          <a:xfrm>
            <a:off x="1708078" y="3332186"/>
            <a:ext cx="719242" cy="761929"/>
          </a:xfr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altLang="en-US" dirty="0"/>
          </a:p>
        </p:txBody>
      </p:sp>
      <p:sp>
        <p:nvSpPr>
          <p:cNvPr id="34" name="文本占位符 51">
            <a:extLst>
              <a:ext uri="{FF2B5EF4-FFF2-40B4-BE49-F238E27FC236}">
                <a16:creationId xmlns:a16="http://schemas.microsoft.com/office/drawing/2014/main" id="{60AB3A18-7A2F-4FD4-ABB3-1CDE67DF88E1}"/>
              </a:ext>
            </a:extLst>
          </p:cNvPr>
          <p:cNvSpPr>
            <a:spLocks noGrp="1"/>
          </p:cNvSpPr>
          <p:nvPr>
            <p:ph type="body" sz="quarter" idx="28" hasCustomPrompt="1"/>
          </p:nvPr>
        </p:nvSpPr>
        <p:spPr>
          <a:xfrm>
            <a:off x="6283367" y="3328426"/>
            <a:ext cx="719242" cy="761929"/>
          </a:xfr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altLang="en-US" dirty="0"/>
          </a:p>
        </p:txBody>
      </p:sp>
      <p:sp>
        <p:nvSpPr>
          <p:cNvPr id="35" name="文本占位符 51">
            <a:extLst>
              <a:ext uri="{FF2B5EF4-FFF2-40B4-BE49-F238E27FC236}">
                <a16:creationId xmlns:a16="http://schemas.microsoft.com/office/drawing/2014/main" id="{4668EF71-B816-4732-A6FB-9AAEFAF3E5C8}"/>
              </a:ext>
            </a:extLst>
          </p:cNvPr>
          <p:cNvSpPr>
            <a:spLocks noGrp="1"/>
          </p:cNvSpPr>
          <p:nvPr>
            <p:ph type="body" sz="quarter" idx="29" hasCustomPrompt="1"/>
          </p:nvPr>
        </p:nvSpPr>
        <p:spPr>
          <a:xfrm>
            <a:off x="1708078" y="4711253"/>
            <a:ext cx="719242" cy="761929"/>
          </a:xfr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altLang="en-US" dirty="0"/>
          </a:p>
        </p:txBody>
      </p:sp>
      <p:sp>
        <p:nvSpPr>
          <p:cNvPr id="36" name="文本占位符 51">
            <a:extLst>
              <a:ext uri="{FF2B5EF4-FFF2-40B4-BE49-F238E27FC236}">
                <a16:creationId xmlns:a16="http://schemas.microsoft.com/office/drawing/2014/main" id="{20285630-4C32-48BA-BF4B-B2730023A00C}"/>
              </a:ext>
            </a:extLst>
          </p:cNvPr>
          <p:cNvSpPr>
            <a:spLocks noGrp="1"/>
          </p:cNvSpPr>
          <p:nvPr>
            <p:ph type="body" sz="quarter" idx="30" hasCustomPrompt="1"/>
          </p:nvPr>
        </p:nvSpPr>
        <p:spPr>
          <a:xfrm>
            <a:off x="6283367" y="4711253"/>
            <a:ext cx="719242" cy="761929"/>
          </a:xfr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altLang="en-US" dirty="0"/>
          </a:p>
        </p:txBody>
      </p:sp>
      <p:pic>
        <p:nvPicPr>
          <p:cNvPr id="37" name="图片 36">
            <a:extLst>
              <a:ext uri="{FF2B5EF4-FFF2-40B4-BE49-F238E27FC236}">
                <a16:creationId xmlns:a16="http://schemas.microsoft.com/office/drawing/2014/main" id="{DC204C41-1572-4884-9F8F-D226B9450054}"/>
              </a:ext>
            </a:extLst>
          </p:cNvPr>
          <p:cNvPicPr>
            <a:picLocks noChangeAspect="1"/>
          </p:cNvPicPr>
          <p:nvPr userDrawn="1"/>
        </p:nvPicPr>
        <p:blipFill>
          <a:blip r:embed="rId4"/>
          <a:stretch>
            <a:fillRect/>
          </a:stretch>
        </p:blipFill>
        <p:spPr>
          <a:xfrm>
            <a:off x="9551847" y="550504"/>
            <a:ext cx="1967053" cy="469531"/>
          </a:xfrm>
          <a:prstGeom prst="rect">
            <a:avLst/>
          </a:prstGeom>
        </p:spPr>
      </p:pic>
    </p:spTree>
    <p:extLst>
      <p:ext uri="{BB962C8B-B14F-4D97-AF65-F5344CB8AC3E}">
        <p14:creationId xmlns:p14="http://schemas.microsoft.com/office/powerpoint/2010/main" val="2621862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视频母版">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0550F8C-09E3-4442-8DC6-E0C639E8B1D8}"/>
              </a:ext>
            </a:extLst>
          </p:cNvPr>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F3F78BD0-F462-4621-8C34-D1893B6B97AE}"/>
              </a:ext>
            </a:extLst>
          </p:cNvPr>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a:extLst>
              <a:ext uri="{FF2B5EF4-FFF2-40B4-BE49-F238E27FC236}">
                <a16:creationId xmlns:a16="http://schemas.microsoft.com/office/drawing/2014/main" id="{273664E7-E6D5-4929-9178-9AD3110374FA}"/>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C1AFDE3-17F7-4C68-81A1-E196F75F6412}"/>
              </a:ext>
            </a:extLst>
          </p:cNvPr>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a:extLst>
              <a:ext uri="{FF2B5EF4-FFF2-40B4-BE49-F238E27FC236}">
                <a16:creationId xmlns:a16="http://schemas.microsoft.com/office/drawing/2014/main" id="{F17405B7-37A0-4A9E-87D3-E7F07F5B2459}"/>
              </a:ext>
            </a:extLst>
          </p:cNvPr>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a:extLst>
              <a:ext uri="{FF2B5EF4-FFF2-40B4-BE49-F238E27FC236}">
                <a16:creationId xmlns:a16="http://schemas.microsoft.com/office/drawing/2014/main" id="{A4F36DF7-8FB7-494A-AB7D-676726F71429}"/>
              </a:ext>
            </a:extLst>
          </p:cNvPr>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a:extLst>
              <a:ext uri="{FF2B5EF4-FFF2-40B4-BE49-F238E27FC236}">
                <a16:creationId xmlns:a16="http://schemas.microsoft.com/office/drawing/2014/main" id="{8C821F99-9CAC-4AF4-A510-C489D83FB6B7}"/>
              </a:ext>
            </a:extLst>
          </p:cNvPr>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cxnSp>
        <p:nvCxnSpPr>
          <p:cNvPr id="16" name="直接连接符 15">
            <a:extLst>
              <a:ext uri="{FF2B5EF4-FFF2-40B4-BE49-F238E27FC236}">
                <a16:creationId xmlns:a16="http://schemas.microsoft.com/office/drawing/2014/main" id="{37B9A614-BC4E-4B23-B9D1-2B209AB0743B}"/>
              </a:ext>
            </a:extLst>
          </p:cNvPr>
          <p:cNvCxnSpPr>
            <a:cxnSpLocks/>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56F145ED-F2E4-4AA7-A4D3-D53C16269E0A}"/>
              </a:ext>
            </a:extLst>
          </p:cNvPr>
          <p:cNvGrpSpPr/>
          <p:nvPr userDrawn="1"/>
        </p:nvGrpSpPr>
        <p:grpSpPr>
          <a:xfrm>
            <a:off x="670560" y="1959198"/>
            <a:ext cx="6136670" cy="3434133"/>
            <a:chOff x="2891583" y="1950543"/>
            <a:chExt cx="5965680" cy="3434133"/>
          </a:xfrm>
        </p:grpSpPr>
        <p:sp>
          <p:nvSpPr>
            <p:cNvPr id="14" name="Freeform 45">
              <a:extLst>
                <a:ext uri="{FF2B5EF4-FFF2-40B4-BE49-F238E27FC236}">
                  <a16:creationId xmlns:a16="http://schemas.microsoft.com/office/drawing/2014/main" id="{221EB8A2-4E91-4E4F-A387-46AB7ACD13EA}"/>
                </a:ext>
              </a:extLst>
            </p:cNvPr>
            <p:cNvSpPr>
              <a:spLocks/>
            </p:cNvSpPr>
            <p:nvPr/>
          </p:nvSpPr>
          <p:spPr bwMode="auto">
            <a:xfrm>
              <a:off x="2891583" y="5252070"/>
              <a:ext cx="3004934" cy="132606"/>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2E2E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15" name="Freeform 46">
              <a:extLst>
                <a:ext uri="{FF2B5EF4-FFF2-40B4-BE49-F238E27FC236}">
                  <a16:creationId xmlns:a16="http://schemas.microsoft.com/office/drawing/2014/main" id="{1ACA4D26-9BB4-46B9-915C-702783F63E9D}"/>
                </a:ext>
              </a:extLst>
            </p:cNvPr>
            <p:cNvSpPr>
              <a:spLocks/>
            </p:cNvSpPr>
            <p:nvPr/>
          </p:nvSpPr>
          <p:spPr bwMode="auto">
            <a:xfrm>
              <a:off x="5852327" y="5252070"/>
              <a:ext cx="3004934" cy="132606"/>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2E2E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17" name="Freeform 47">
              <a:extLst>
                <a:ext uri="{FF2B5EF4-FFF2-40B4-BE49-F238E27FC236}">
                  <a16:creationId xmlns:a16="http://schemas.microsoft.com/office/drawing/2014/main" id="{A4B8622A-3DE8-4531-B546-514E71E2DE78}"/>
                </a:ext>
              </a:extLst>
            </p:cNvPr>
            <p:cNvSpPr>
              <a:spLocks/>
            </p:cNvSpPr>
            <p:nvPr/>
          </p:nvSpPr>
          <p:spPr bwMode="auto">
            <a:xfrm>
              <a:off x="3479652" y="1950543"/>
              <a:ext cx="4833729" cy="331172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18" name="Freeform 48">
              <a:extLst>
                <a:ext uri="{FF2B5EF4-FFF2-40B4-BE49-F238E27FC236}">
                  <a16:creationId xmlns:a16="http://schemas.microsoft.com/office/drawing/2014/main" id="{93D0A57E-1120-46BB-ABE4-724F388C7662}"/>
                </a:ext>
              </a:extLst>
            </p:cNvPr>
            <p:cNvSpPr>
              <a:spLocks/>
            </p:cNvSpPr>
            <p:nvPr/>
          </p:nvSpPr>
          <p:spPr bwMode="auto">
            <a:xfrm>
              <a:off x="3496649" y="1967543"/>
              <a:ext cx="4803138" cy="327772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2E2E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19" name="Rectangle 50">
              <a:extLst>
                <a:ext uri="{FF2B5EF4-FFF2-40B4-BE49-F238E27FC236}">
                  <a16:creationId xmlns:a16="http://schemas.microsoft.com/office/drawing/2014/main" id="{2D04603D-E9F6-4705-8F37-93266BAC2758}"/>
                </a:ext>
              </a:extLst>
            </p:cNvPr>
            <p:cNvSpPr>
              <a:spLocks noChangeArrowheads="1"/>
            </p:cNvSpPr>
            <p:nvPr/>
          </p:nvSpPr>
          <p:spPr bwMode="auto">
            <a:xfrm>
              <a:off x="2891583" y="5197667"/>
              <a:ext cx="5965680" cy="108804"/>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0" name="Freeform 51">
              <a:extLst>
                <a:ext uri="{FF2B5EF4-FFF2-40B4-BE49-F238E27FC236}">
                  <a16:creationId xmlns:a16="http://schemas.microsoft.com/office/drawing/2014/main" id="{54A6738D-D833-42A9-A2F9-DCEE5CD00470}"/>
                </a:ext>
              </a:extLst>
            </p:cNvPr>
            <p:cNvSpPr>
              <a:spLocks/>
            </p:cNvSpPr>
            <p:nvPr/>
          </p:nvSpPr>
          <p:spPr bwMode="auto">
            <a:xfrm>
              <a:off x="5444416" y="5197667"/>
              <a:ext cx="856610" cy="61202"/>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2" name="Oval 54">
              <a:extLst>
                <a:ext uri="{FF2B5EF4-FFF2-40B4-BE49-F238E27FC236}">
                  <a16:creationId xmlns:a16="http://schemas.microsoft.com/office/drawing/2014/main" id="{A52C5F2B-3C52-4FB4-AB57-0D540D3334A6}"/>
                </a:ext>
              </a:extLst>
            </p:cNvPr>
            <p:cNvSpPr>
              <a:spLocks noChangeArrowheads="1"/>
            </p:cNvSpPr>
            <p:nvPr/>
          </p:nvSpPr>
          <p:spPr bwMode="auto">
            <a:xfrm>
              <a:off x="5869324" y="2055946"/>
              <a:ext cx="50989" cy="5100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3" name="Oval 55">
              <a:extLst>
                <a:ext uri="{FF2B5EF4-FFF2-40B4-BE49-F238E27FC236}">
                  <a16:creationId xmlns:a16="http://schemas.microsoft.com/office/drawing/2014/main" id="{D795516F-1E01-4018-9B71-B5741DC2EEF1}"/>
                </a:ext>
              </a:extLst>
            </p:cNvPr>
            <p:cNvSpPr>
              <a:spLocks noChangeArrowheads="1"/>
            </p:cNvSpPr>
            <p:nvPr/>
          </p:nvSpPr>
          <p:spPr bwMode="auto">
            <a:xfrm>
              <a:off x="5869324" y="2052547"/>
              <a:ext cx="50989" cy="47602"/>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4" name="Oval 56">
              <a:extLst>
                <a:ext uri="{FF2B5EF4-FFF2-40B4-BE49-F238E27FC236}">
                  <a16:creationId xmlns:a16="http://schemas.microsoft.com/office/drawing/2014/main" id="{28CADEAE-2D10-4A72-AAA3-F94B33359708}"/>
                </a:ext>
              </a:extLst>
            </p:cNvPr>
            <p:cNvSpPr>
              <a:spLocks noChangeArrowheads="1"/>
            </p:cNvSpPr>
            <p:nvPr/>
          </p:nvSpPr>
          <p:spPr bwMode="auto">
            <a:xfrm>
              <a:off x="5879520" y="2059347"/>
              <a:ext cx="30595" cy="34001"/>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5" name="Oval 57">
              <a:extLst>
                <a:ext uri="{FF2B5EF4-FFF2-40B4-BE49-F238E27FC236}">
                  <a16:creationId xmlns:a16="http://schemas.microsoft.com/office/drawing/2014/main" id="{343F6F32-0741-42E6-9CA7-B6C8894002D9}"/>
                </a:ext>
              </a:extLst>
            </p:cNvPr>
            <p:cNvSpPr>
              <a:spLocks noChangeArrowheads="1"/>
            </p:cNvSpPr>
            <p:nvPr/>
          </p:nvSpPr>
          <p:spPr bwMode="auto">
            <a:xfrm>
              <a:off x="5886318" y="2069547"/>
              <a:ext cx="16998" cy="17002"/>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6" name="Freeform 58">
              <a:extLst>
                <a:ext uri="{FF2B5EF4-FFF2-40B4-BE49-F238E27FC236}">
                  <a16:creationId xmlns:a16="http://schemas.microsoft.com/office/drawing/2014/main" id="{8BFE0A9B-A41F-4A60-85B6-DE6990F0154D}"/>
                </a:ext>
              </a:extLst>
            </p:cNvPr>
            <p:cNvSpPr>
              <a:spLocks/>
            </p:cNvSpPr>
            <p:nvPr/>
          </p:nvSpPr>
          <p:spPr bwMode="auto">
            <a:xfrm>
              <a:off x="5893117" y="2072948"/>
              <a:ext cx="3400" cy="6801"/>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grpSp>
      <p:sp>
        <p:nvSpPr>
          <p:cNvPr id="3" name="矩形 2">
            <a:extLst>
              <a:ext uri="{FF2B5EF4-FFF2-40B4-BE49-F238E27FC236}">
                <a16:creationId xmlns:a16="http://schemas.microsoft.com/office/drawing/2014/main" id="{B0920997-CFBD-46E3-B932-CAA3E1B89BB2}"/>
              </a:ext>
            </a:extLst>
          </p:cNvPr>
          <p:cNvSpPr>
            <a:spLocks noChangeAspect="1"/>
          </p:cNvSpPr>
          <p:nvPr userDrawn="1"/>
        </p:nvSpPr>
        <p:spPr>
          <a:xfrm>
            <a:off x="1469639" y="2349701"/>
            <a:ext cx="4592069" cy="2583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内容占位符 3">
            <a:extLst>
              <a:ext uri="{FF2B5EF4-FFF2-40B4-BE49-F238E27FC236}">
                <a16:creationId xmlns:a16="http://schemas.microsoft.com/office/drawing/2014/main" id="{03E804BD-F1B6-49E5-ABA6-3976E2780915}"/>
              </a:ext>
            </a:extLst>
          </p:cNvPr>
          <p:cNvSpPr>
            <a:spLocks noGrp="1" noChangeAspect="1"/>
          </p:cNvSpPr>
          <p:nvPr>
            <p:ph sz="quarter" idx="11"/>
          </p:nvPr>
        </p:nvSpPr>
        <p:spPr>
          <a:xfrm>
            <a:off x="1468873" y="2345176"/>
            <a:ext cx="4593600" cy="2592088"/>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6071395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685559"/>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311077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044201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D95C08E6-650F-4716-BD5F-E7309AFAB73E}"/>
              </a:ext>
            </a:extLst>
          </p:cNvPr>
          <p:cNvSpPr/>
          <p:nvPr userDrawn="1"/>
        </p:nvSpPr>
        <p:spPr>
          <a:xfrm>
            <a:off x="0" y="1130300"/>
            <a:ext cx="12192000" cy="5375272"/>
          </a:xfrm>
          <a:prstGeom prst="rect">
            <a:avLst/>
          </a:prstGeom>
          <a:gradFill>
            <a:gsLst>
              <a:gs pos="0">
                <a:schemeClr val="accent1">
                  <a:lumMod val="5000"/>
                  <a:lumOff val="95000"/>
                  <a:alpha val="93000"/>
                </a:schemeClr>
              </a:gs>
              <a:gs pos="50000">
                <a:srgbClr val="F6FAFF">
                  <a:alpha val="93000"/>
                </a:srgbClr>
              </a:gs>
              <a:gs pos="100000">
                <a:schemeClr val="bg1">
                  <a:alpha val="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1" name="矩形 20">
            <a:extLst>
              <a:ext uri="{FF2B5EF4-FFF2-40B4-BE49-F238E27FC236}">
                <a16:creationId xmlns:a16="http://schemas.microsoft.com/office/drawing/2014/main" id="{F0B970F3-899F-4B6A-8544-6BEE66DCD1E8}"/>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7C070401-592E-44D7-984E-F9FA8BBF29EA}"/>
              </a:ext>
            </a:extLst>
          </p:cNvPr>
          <p:cNvSpPr/>
          <p:nvPr userDrawn="1"/>
        </p:nvSpPr>
        <p:spPr>
          <a:xfrm>
            <a:off x="0" y="0"/>
            <a:ext cx="12192000" cy="114046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FEF23FB8-F858-4EF4-9A4C-8B27C02D4567}"/>
              </a:ext>
            </a:extLst>
          </p:cNvPr>
          <p:cNvPicPr>
            <a:picLocks noChangeAspect="1"/>
          </p:cNvPicPr>
          <p:nvPr userDrawn="1"/>
        </p:nvPicPr>
        <p:blipFill>
          <a:blip r:embed="rId2"/>
          <a:stretch>
            <a:fillRect/>
          </a:stretch>
        </p:blipFill>
        <p:spPr>
          <a:xfrm>
            <a:off x="673100" y="6580054"/>
            <a:ext cx="1330959" cy="203465"/>
          </a:xfrm>
          <a:prstGeom prst="rect">
            <a:avLst/>
          </a:prstGeom>
        </p:spPr>
      </p:pic>
      <p:pic>
        <p:nvPicPr>
          <p:cNvPr id="24" name="图片 23">
            <a:extLst>
              <a:ext uri="{FF2B5EF4-FFF2-40B4-BE49-F238E27FC236}">
                <a16:creationId xmlns:a16="http://schemas.microsoft.com/office/drawing/2014/main" id="{6F7494B1-89CC-4440-9787-AE3C0855C84D}"/>
              </a:ext>
            </a:extLst>
          </p:cNvPr>
          <p:cNvPicPr>
            <a:picLocks noChangeAspect="1"/>
          </p:cNvPicPr>
          <p:nvPr userDrawn="1"/>
        </p:nvPicPr>
        <p:blipFill>
          <a:blip r:embed="rId3"/>
          <a:stretch>
            <a:fillRect/>
          </a:stretch>
        </p:blipFill>
        <p:spPr>
          <a:xfrm>
            <a:off x="8610600" y="6626002"/>
            <a:ext cx="2908300" cy="111568"/>
          </a:xfrm>
          <a:prstGeom prst="rect">
            <a:avLst/>
          </a:prstGeom>
        </p:spPr>
      </p:pic>
      <p:pic>
        <p:nvPicPr>
          <p:cNvPr id="56" name="图片 55">
            <a:extLst>
              <a:ext uri="{FF2B5EF4-FFF2-40B4-BE49-F238E27FC236}">
                <a16:creationId xmlns:a16="http://schemas.microsoft.com/office/drawing/2014/main" id="{A5B702B5-21F7-4463-8119-20EDC12691B6}"/>
              </a:ext>
            </a:extLst>
          </p:cNvPr>
          <p:cNvPicPr>
            <a:picLocks noChangeAspect="1"/>
          </p:cNvPicPr>
          <p:nvPr userDrawn="1"/>
        </p:nvPicPr>
        <p:blipFill>
          <a:blip r:embed="rId4"/>
          <a:stretch>
            <a:fillRect/>
          </a:stretch>
        </p:blipFill>
        <p:spPr>
          <a:xfrm>
            <a:off x="660401" y="611569"/>
            <a:ext cx="1747519" cy="417129"/>
          </a:xfrm>
          <a:prstGeom prst="rect">
            <a:avLst/>
          </a:prstGeom>
        </p:spPr>
      </p:pic>
      <p:sp>
        <p:nvSpPr>
          <p:cNvPr id="5" name="文本占位符 4">
            <a:extLst>
              <a:ext uri="{FF2B5EF4-FFF2-40B4-BE49-F238E27FC236}">
                <a16:creationId xmlns:a16="http://schemas.microsoft.com/office/drawing/2014/main" id="{2D5F2F7C-B6BB-4975-90FC-43129AC459E1}"/>
              </a:ext>
            </a:extLst>
          </p:cNvPr>
          <p:cNvSpPr>
            <a:spLocks noGrp="1"/>
          </p:cNvSpPr>
          <p:nvPr>
            <p:ph type="body" sz="quarter" idx="12" hasCustomPrompt="1"/>
          </p:nvPr>
        </p:nvSpPr>
        <p:spPr>
          <a:xfrm>
            <a:off x="7330441" y="715440"/>
            <a:ext cx="4188460" cy="287835"/>
          </a:xfrm>
        </p:spPr>
        <p:txBody>
          <a:bodyPr rIns="0" bIns="0" anchor="b" anchorCtr="0">
            <a:normAutofit/>
          </a:bodyPr>
          <a:lstStyle>
            <a:lvl1pPr marL="0" indent="0" algn="r">
              <a:buNone/>
              <a:defRPr sz="1600" b="0">
                <a:solidFill>
                  <a:schemeClr val="bg1"/>
                </a:solidFill>
                <a:latin typeface="+mj-ea"/>
                <a:ea typeface="+mj-ea"/>
              </a:defRPr>
            </a:lvl1pPr>
            <a:lvl2pPr marL="457200" indent="0">
              <a:buNone/>
              <a:defRPr/>
            </a:lvl2pPr>
          </a:lstStyle>
          <a:p>
            <a:pPr lvl="0"/>
            <a:r>
              <a:rPr lang="zh-CN" altLang="en-US" dirty="0"/>
              <a:t>这里可以输入你的课题题目</a:t>
            </a:r>
          </a:p>
        </p:txBody>
      </p:sp>
      <p:sp>
        <p:nvSpPr>
          <p:cNvPr id="3" name="文本占位符 2">
            <a:extLst>
              <a:ext uri="{FF2B5EF4-FFF2-40B4-BE49-F238E27FC236}">
                <a16:creationId xmlns:a16="http://schemas.microsoft.com/office/drawing/2014/main" id="{6603695B-E410-470D-8026-AF5AED3AB030}"/>
              </a:ext>
            </a:extLst>
          </p:cNvPr>
          <p:cNvSpPr>
            <a:spLocks noGrp="1"/>
          </p:cNvSpPr>
          <p:nvPr>
            <p:ph type="body" sz="quarter" idx="13" hasCustomPrompt="1"/>
          </p:nvPr>
        </p:nvSpPr>
        <p:spPr>
          <a:xfrm>
            <a:off x="1320160" y="2029876"/>
            <a:ext cx="1107757" cy="909893"/>
          </a:xfrm>
        </p:spPr>
        <p:txBody>
          <a:bodyPr lIns="0">
            <a:noAutofit/>
          </a:bodyPr>
          <a:lstStyle>
            <a:lvl1pPr marL="0" indent="0" algn="l">
              <a:buNone/>
              <a:defRPr lang="zh-CN" altLang="en-US" sz="6000" kern="1200" dirty="0" smtClean="0">
                <a:gradFill>
                  <a:gsLst>
                    <a:gs pos="0">
                      <a:schemeClr val="accent1"/>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buNone/>
              <a:defRPr/>
            </a:lvl2pPr>
          </a:lstStyle>
          <a:p>
            <a:pPr lvl="0"/>
            <a:r>
              <a:rPr lang="en-US" altLang="zh-CN" dirty="0"/>
              <a:t>00</a:t>
            </a:r>
            <a:endParaRPr lang="zh-CN" altLang="en-US" dirty="0"/>
          </a:p>
        </p:txBody>
      </p:sp>
      <p:sp>
        <p:nvSpPr>
          <p:cNvPr id="50" name="文本占位符 17">
            <a:extLst>
              <a:ext uri="{FF2B5EF4-FFF2-40B4-BE49-F238E27FC236}">
                <a16:creationId xmlns:a16="http://schemas.microsoft.com/office/drawing/2014/main" id="{D4628D5E-8657-47D2-BFF3-FE05E9B009FD}"/>
              </a:ext>
            </a:extLst>
          </p:cNvPr>
          <p:cNvSpPr>
            <a:spLocks noGrp="1"/>
          </p:cNvSpPr>
          <p:nvPr>
            <p:ph type="body" sz="quarter" idx="14" hasCustomPrompt="1"/>
          </p:nvPr>
        </p:nvSpPr>
        <p:spPr>
          <a:xfrm>
            <a:off x="1320160" y="2622561"/>
            <a:ext cx="2376000" cy="361081"/>
          </a:xfrm>
        </p:spPr>
        <p:txBody>
          <a:bodyPr lIns="0" tIns="0" anchor="t" anchorCtr="0">
            <a:noAutofit/>
          </a:bodyPr>
          <a:lstStyle>
            <a:lvl1pPr marL="0" indent="0" algn="l">
              <a:buNone/>
              <a:defRPr sz="3000" b="1">
                <a:solidFill>
                  <a:schemeClr val="tx1">
                    <a:lumMod val="95000"/>
                    <a:lumOff val="5000"/>
                  </a:schemeClr>
                </a:solidFill>
                <a:latin typeface="+mj-ea"/>
                <a:ea typeface="+mj-ea"/>
              </a:defRPr>
            </a:lvl1pPr>
            <a:lvl2pPr marL="457200" indent="0">
              <a:buNone/>
              <a:defRPr/>
            </a:lvl2pPr>
          </a:lstStyle>
          <a:p>
            <a:pPr lvl="0"/>
            <a:r>
              <a:rPr lang="zh-CN" altLang="en-US" dirty="0"/>
              <a:t>编辑文本</a:t>
            </a:r>
          </a:p>
        </p:txBody>
      </p:sp>
      <p:sp>
        <p:nvSpPr>
          <p:cNvPr id="51" name="文本占位符 21">
            <a:extLst>
              <a:ext uri="{FF2B5EF4-FFF2-40B4-BE49-F238E27FC236}">
                <a16:creationId xmlns:a16="http://schemas.microsoft.com/office/drawing/2014/main" id="{1A445DC9-AF52-41B9-BE52-94FB776F1CA0}"/>
              </a:ext>
            </a:extLst>
          </p:cNvPr>
          <p:cNvSpPr>
            <a:spLocks noGrp="1"/>
          </p:cNvSpPr>
          <p:nvPr>
            <p:ph type="body" sz="quarter" idx="15" hasCustomPrompt="1"/>
          </p:nvPr>
        </p:nvSpPr>
        <p:spPr>
          <a:xfrm>
            <a:off x="1320160" y="3114237"/>
            <a:ext cx="2376000" cy="269018"/>
          </a:xfrm>
        </p:spPr>
        <p:txBody>
          <a:bodyPr lIns="0" bIns="0"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altLang="en-US" dirty="0"/>
              <a:t>编辑文本样式</a:t>
            </a:r>
          </a:p>
        </p:txBody>
      </p:sp>
      <p:sp>
        <p:nvSpPr>
          <p:cNvPr id="58" name="文本占位符 2">
            <a:extLst>
              <a:ext uri="{FF2B5EF4-FFF2-40B4-BE49-F238E27FC236}">
                <a16:creationId xmlns:a16="http://schemas.microsoft.com/office/drawing/2014/main" id="{4ED10E10-4418-444F-9A7E-8579DA218021}"/>
              </a:ext>
            </a:extLst>
          </p:cNvPr>
          <p:cNvSpPr>
            <a:spLocks noGrp="1"/>
          </p:cNvSpPr>
          <p:nvPr>
            <p:ph type="body" sz="quarter" idx="16" hasCustomPrompt="1"/>
          </p:nvPr>
        </p:nvSpPr>
        <p:spPr>
          <a:xfrm>
            <a:off x="4171321" y="2029876"/>
            <a:ext cx="1107757" cy="909893"/>
          </a:xfrm>
        </p:spPr>
        <p:txBody>
          <a:bodyPr lIns="0">
            <a:noAutofit/>
          </a:bodyPr>
          <a:lstStyle>
            <a:lvl1pPr marL="0" indent="0" algn="l">
              <a:buNone/>
              <a:defRPr lang="zh-CN" altLang="en-US" sz="6000" kern="1200" dirty="0" smtClean="0">
                <a:gradFill>
                  <a:gsLst>
                    <a:gs pos="0">
                      <a:schemeClr val="accent1"/>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buNone/>
              <a:defRPr/>
            </a:lvl2pPr>
          </a:lstStyle>
          <a:p>
            <a:pPr lvl="0"/>
            <a:r>
              <a:rPr lang="en-US" altLang="zh-CN" dirty="0"/>
              <a:t>00</a:t>
            </a:r>
            <a:endParaRPr lang="zh-CN" altLang="en-US" dirty="0"/>
          </a:p>
        </p:txBody>
      </p:sp>
      <p:sp>
        <p:nvSpPr>
          <p:cNvPr id="59" name="文本占位符 17">
            <a:extLst>
              <a:ext uri="{FF2B5EF4-FFF2-40B4-BE49-F238E27FC236}">
                <a16:creationId xmlns:a16="http://schemas.microsoft.com/office/drawing/2014/main" id="{58F421A8-1F52-44B7-99E0-82FCF910C08B}"/>
              </a:ext>
            </a:extLst>
          </p:cNvPr>
          <p:cNvSpPr>
            <a:spLocks noGrp="1"/>
          </p:cNvSpPr>
          <p:nvPr>
            <p:ph type="body" sz="quarter" idx="17" hasCustomPrompt="1"/>
          </p:nvPr>
        </p:nvSpPr>
        <p:spPr>
          <a:xfrm>
            <a:off x="4171321" y="2622561"/>
            <a:ext cx="2376000" cy="361081"/>
          </a:xfrm>
        </p:spPr>
        <p:txBody>
          <a:bodyPr lIns="0" tIns="0" anchor="t" anchorCtr="0">
            <a:noAutofit/>
          </a:bodyPr>
          <a:lstStyle>
            <a:lvl1pPr marL="0" indent="0" algn="l">
              <a:buNone/>
              <a:defRPr lang="zh-CN" altLang="en-US" sz="3000" b="1" kern="1200" dirty="0">
                <a:solidFill>
                  <a:schemeClr val="tx1">
                    <a:lumMod val="95000"/>
                    <a:lumOff val="5000"/>
                  </a:schemeClr>
                </a:solidFill>
                <a:latin typeface="+mj-ea"/>
                <a:ea typeface="+mj-ea"/>
                <a:cs typeface="+mn-cs"/>
              </a:defRPr>
            </a:lvl1pPr>
            <a:lvl2pPr marL="457200" indent="0">
              <a:buNone/>
              <a:defRPr/>
            </a:lvl2pPr>
          </a:lstStyle>
          <a:p>
            <a:pPr marL="0" lvl="0" indent="0" algn="l" defTabSz="914400" rtl="0" eaLnBrk="1" latinLnBrk="0" hangingPunct="1">
              <a:lnSpc>
                <a:spcPct val="90000"/>
              </a:lnSpc>
              <a:spcBef>
                <a:spcPts val="1000"/>
              </a:spcBef>
              <a:buFont typeface="Arial" panose="020B0604020202020204" pitchFamily="34" charset="0"/>
              <a:buNone/>
            </a:pPr>
            <a:r>
              <a:rPr lang="zh-CN" altLang="en-US" dirty="0"/>
              <a:t>编辑文本</a:t>
            </a:r>
          </a:p>
        </p:txBody>
      </p:sp>
      <p:sp>
        <p:nvSpPr>
          <p:cNvPr id="60" name="文本占位符 21">
            <a:extLst>
              <a:ext uri="{FF2B5EF4-FFF2-40B4-BE49-F238E27FC236}">
                <a16:creationId xmlns:a16="http://schemas.microsoft.com/office/drawing/2014/main" id="{BCC9515C-247E-45C4-B96C-92597CB8E286}"/>
              </a:ext>
            </a:extLst>
          </p:cNvPr>
          <p:cNvSpPr>
            <a:spLocks noGrp="1"/>
          </p:cNvSpPr>
          <p:nvPr>
            <p:ph type="body" sz="quarter" idx="18" hasCustomPrompt="1"/>
          </p:nvPr>
        </p:nvSpPr>
        <p:spPr>
          <a:xfrm>
            <a:off x="4171321" y="3114237"/>
            <a:ext cx="2376000" cy="269018"/>
          </a:xfrm>
        </p:spPr>
        <p:txBody>
          <a:bodyPr lIns="0" bIns="0"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altLang="en-US" dirty="0"/>
              <a:t>编辑文本样式</a:t>
            </a:r>
          </a:p>
        </p:txBody>
      </p:sp>
      <p:sp>
        <p:nvSpPr>
          <p:cNvPr id="61" name="文本占位符 2">
            <a:extLst>
              <a:ext uri="{FF2B5EF4-FFF2-40B4-BE49-F238E27FC236}">
                <a16:creationId xmlns:a16="http://schemas.microsoft.com/office/drawing/2014/main" id="{04822418-D9B5-41BF-9DB5-CE382E9084F2}"/>
              </a:ext>
            </a:extLst>
          </p:cNvPr>
          <p:cNvSpPr>
            <a:spLocks noGrp="1"/>
          </p:cNvSpPr>
          <p:nvPr>
            <p:ph type="body" sz="quarter" idx="19" hasCustomPrompt="1"/>
          </p:nvPr>
        </p:nvSpPr>
        <p:spPr>
          <a:xfrm>
            <a:off x="1320160" y="3914761"/>
            <a:ext cx="1107757" cy="909893"/>
          </a:xfrm>
        </p:spPr>
        <p:txBody>
          <a:bodyPr lIns="0">
            <a:noAutofit/>
          </a:bodyPr>
          <a:lstStyle>
            <a:lvl1pPr marL="0" indent="0" algn="l">
              <a:buNone/>
              <a:defRPr lang="zh-CN" altLang="en-US" sz="6000" kern="1200" dirty="0" smtClean="0">
                <a:gradFill>
                  <a:gsLst>
                    <a:gs pos="0">
                      <a:schemeClr val="accent1"/>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buNone/>
              <a:defRPr/>
            </a:lvl2pPr>
          </a:lstStyle>
          <a:p>
            <a:pPr lvl="0"/>
            <a:r>
              <a:rPr lang="en-US" altLang="zh-CN" dirty="0"/>
              <a:t>00</a:t>
            </a:r>
            <a:endParaRPr lang="zh-CN" altLang="en-US" dirty="0"/>
          </a:p>
        </p:txBody>
      </p:sp>
      <p:sp>
        <p:nvSpPr>
          <p:cNvPr id="62" name="文本占位符 17">
            <a:extLst>
              <a:ext uri="{FF2B5EF4-FFF2-40B4-BE49-F238E27FC236}">
                <a16:creationId xmlns:a16="http://schemas.microsoft.com/office/drawing/2014/main" id="{AEC3E920-9158-40D5-877A-809183197A6F}"/>
              </a:ext>
            </a:extLst>
          </p:cNvPr>
          <p:cNvSpPr>
            <a:spLocks noGrp="1"/>
          </p:cNvSpPr>
          <p:nvPr>
            <p:ph type="body" sz="quarter" idx="20" hasCustomPrompt="1"/>
          </p:nvPr>
        </p:nvSpPr>
        <p:spPr>
          <a:xfrm>
            <a:off x="1320160" y="4507446"/>
            <a:ext cx="2376000" cy="361081"/>
          </a:xfrm>
        </p:spPr>
        <p:txBody>
          <a:bodyPr lIns="0" tIns="0" anchor="t" anchorCtr="0">
            <a:noAutofit/>
          </a:bodyPr>
          <a:lstStyle>
            <a:lvl1pPr marL="0" indent="0" algn="l">
              <a:buNone/>
              <a:defRPr lang="zh-CN" altLang="en-US" sz="3000" b="1" kern="1200" dirty="0">
                <a:solidFill>
                  <a:schemeClr val="tx1">
                    <a:lumMod val="95000"/>
                    <a:lumOff val="5000"/>
                  </a:schemeClr>
                </a:solidFill>
                <a:latin typeface="+mj-ea"/>
                <a:ea typeface="+mj-ea"/>
                <a:cs typeface="+mn-cs"/>
              </a:defRPr>
            </a:lvl1pPr>
            <a:lvl2pPr marL="457200" indent="0">
              <a:buNone/>
              <a:defRPr/>
            </a:lvl2pPr>
          </a:lstStyle>
          <a:p>
            <a:pPr lvl="0"/>
            <a:r>
              <a:rPr lang="zh-CN" altLang="en-US" dirty="0"/>
              <a:t>编辑文本</a:t>
            </a:r>
          </a:p>
        </p:txBody>
      </p:sp>
      <p:sp>
        <p:nvSpPr>
          <p:cNvPr id="63" name="文本占位符 21">
            <a:extLst>
              <a:ext uri="{FF2B5EF4-FFF2-40B4-BE49-F238E27FC236}">
                <a16:creationId xmlns:a16="http://schemas.microsoft.com/office/drawing/2014/main" id="{181E1569-E929-419A-92A2-DBDC8A36A016}"/>
              </a:ext>
            </a:extLst>
          </p:cNvPr>
          <p:cNvSpPr>
            <a:spLocks noGrp="1"/>
          </p:cNvSpPr>
          <p:nvPr>
            <p:ph type="body" sz="quarter" idx="21" hasCustomPrompt="1"/>
          </p:nvPr>
        </p:nvSpPr>
        <p:spPr>
          <a:xfrm>
            <a:off x="1320160" y="4999122"/>
            <a:ext cx="2376000" cy="269018"/>
          </a:xfrm>
        </p:spPr>
        <p:txBody>
          <a:bodyPr lIns="0" bIns="0"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altLang="en-US" dirty="0"/>
              <a:t>编辑文本样式</a:t>
            </a:r>
          </a:p>
        </p:txBody>
      </p:sp>
      <p:sp>
        <p:nvSpPr>
          <p:cNvPr id="64" name="文本占位符 2">
            <a:extLst>
              <a:ext uri="{FF2B5EF4-FFF2-40B4-BE49-F238E27FC236}">
                <a16:creationId xmlns:a16="http://schemas.microsoft.com/office/drawing/2014/main" id="{014596BE-DAA3-48D3-9E36-53BFFC90E35F}"/>
              </a:ext>
            </a:extLst>
          </p:cNvPr>
          <p:cNvSpPr>
            <a:spLocks noGrp="1"/>
          </p:cNvSpPr>
          <p:nvPr>
            <p:ph type="body" sz="quarter" idx="22" hasCustomPrompt="1"/>
          </p:nvPr>
        </p:nvSpPr>
        <p:spPr>
          <a:xfrm>
            <a:off x="4171321" y="3914761"/>
            <a:ext cx="1107757" cy="909893"/>
          </a:xfrm>
        </p:spPr>
        <p:txBody>
          <a:bodyPr lIns="0">
            <a:noAutofit/>
          </a:bodyPr>
          <a:lstStyle>
            <a:lvl1pPr marL="0" indent="0" algn="l">
              <a:buNone/>
              <a:defRPr lang="zh-CN" altLang="en-US" sz="6000" kern="1200" dirty="0" smtClean="0">
                <a:gradFill>
                  <a:gsLst>
                    <a:gs pos="0">
                      <a:schemeClr val="accent1"/>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buNone/>
              <a:defRPr/>
            </a:lvl2pPr>
          </a:lstStyle>
          <a:p>
            <a:pPr lvl="0"/>
            <a:r>
              <a:rPr lang="en-US" altLang="zh-CN" dirty="0"/>
              <a:t>00</a:t>
            </a:r>
            <a:endParaRPr lang="zh-CN" altLang="en-US" dirty="0"/>
          </a:p>
        </p:txBody>
      </p:sp>
      <p:sp>
        <p:nvSpPr>
          <p:cNvPr id="65" name="文本占位符 17">
            <a:extLst>
              <a:ext uri="{FF2B5EF4-FFF2-40B4-BE49-F238E27FC236}">
                <a16:creationId xmlns:a16="http://schemas.microsoft.com/office/drawing/2014/main" id="{6B0474F5-18F8-494E-A93A-7431814AD3CC}"/>
              </a:ext>
            </a:extLst>
          </p:cNvPr>
          <p:cNvSpPr>
            <a:spLocks noGrp="1"/>
          </p:cNvSpPr>
          <p:nvPr>
            <p:ph type="body" sz="quarter" idx="23" hasCustomPrompt="1"/>
          </p:nvPr>
        </p:nvSpPr>
        <p:spPr>
          <a:xfrm>
            <a:off x="4171321" y="4507446"/>
            <a:ext cx="2376000" cy="361081"/>
          </a:xfrm>
        </p:spPr>
        <p:txBody>
          <a:bodyPr lIns="0" tIns="0" anchor="t" anchorCtr="0">
            <a:noAutofit/>
          </a:bodyPr>
          <a:lstStyle>
            <a:lvl1pPr marL="0" indent="0" algn="l">
              <a:buNone/>
              <a:defRPr lang="zh-CN" altLang="en-US" sz="3000" b="1" kern="1200" dirty="0">
                <a:solidFill>
                  <a:schemeClr val="tx1">
                    <a:lumMod val="95000"/>
                    <a:lumOff val="5000"/>
                  </a:schemeClr>
                </a:solidFill>
                <a:latin typeface="+mj-ea"/>
                <a:ea typeface="+mj-ea"/>
                <a:cs typeface="+mn-cs"/>
              </a:defRPr>
            </a:lvl1pPr>
            <a:lvl2pPr marL="457200" indent="0">
              <a:buNone/>
              <a:defRPr/>
            </a:lvl2pPr>
          </a:lstStyle>
          <a:p>
            <a:pPr marL="0" lvl="0" indent="0" algn="l" defTabSz="914400" rtl="0" eaLnBrk="1" latinLnBrk="0" hangingPunct="1">
              <a:lnSpc>
                <a:spcPct val="90000"/>
              </a:lnSpc>
              <a:spcBef>
                <a:spcPts val="1000"/>
              </a:spcBef>
              <a:buFont typeface="Arial" panose="020B0604020202020204" pitchFamily="34" charset="0"/>
              <a:buNone/>
            </a:pPr>
            <a:r>
              <a:rPr lang="zh-CN" altLang="en-US" dirty="0"/>
              <a:t>编辑文本</a:t>
            </a:r>
          </a:p>
        </p:txBody>
      </p:sp>
      <p:sp>
        <p:nvSpPr>
          <p:cNvPr id="66" name="文本占位符 21">
            <a:extLst>
              <a:ext uri="{FF2B5EF4-FFF2-40B4-BE49-F238E27FC236}">
                <a16:creationId xmlns:a16="http://schemas.microsoft.com/office/drawing/2014/main" id="{CE0A22B7-EB8B-46D9-80C0-EC9F8FCA2E81}"/>
              </a:ext>
            </a:extLst>
          </p:cNvPr>
          <p:cNvSpPr>
            <a:spLocks noGrp="1"/>
          </p:cNvSpPr>
          <p:nvPr>
            <p:ph type="body" sz="quarter" idx="24" hasCustomPrompt="1"/>
          </p:nvPr>
        </p:nvSpPr>
        <p:spPr>
          <a:xfrm>
            <a:off x="4171321" y="4999122"/>
            <a:ext cx="2376000" cy="269018"/>
          </a:xfrm>
        </p:spPr>
        <p:txBody>
          <a:bodyPr lIns="0" bIns="0"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altLang="en-US" dirty="0"/>
              <a:t>编辑文本样式</a:t>
            </a:r>
          </a:p>
        </p:txBody>
      </p:sp>
    </p:spTree>
    <p:extLst>
      <p:ext uri="{BB962C8B-B14F-4D97-AF65-F5344CB8AC3E}">
        <p14:creationId xmlns:p14="http://schemas.microsoft.com/office/powerpoint/2010/main" val="1924402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D95C08E6-650F-4716-BD5F-E7309AFAB73E}"/>
              </a:ext>
            </a:extLst>
          </p:cNvPr>
          <p:cNvSpPr/>
          <p:nvPr userDrawn="1"/>
        </p:nvSpPr>
        <p:spPr>
          <a:xfrm>
            <a:off x="0" y="1130300"/>
            <a:ext cx="12192000" cy="5357038"/>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grpSp>
        <p:nvGrpSpPr>
          <p:cNvPr id="29" name="组合 28">
            <a:extLst>
              <a:ext uri="{FF2B5EF4-FFF2-40B4-BE49-F238E27FC236}">
                <a16:creationId xmlns:a16="http://schemas.microsoft.com/office/drawing/2014/main" id="{FA154494-C4CB-4134-B170-9FCB65F0E056}"/>
              </a:ext>
            </a:extLst>
          </p:cNvPr>
          <p:cNvGrpSpPr/>
          <p:nvPr userDrawn="1"/>
        </p:nvGrpSpPr>
        <p:grpSpPr>
          <a:xfrm>
            <a:off x="6190092" y="0"/>
            <a:ext cx="6882359" cy="6858000"/>
            <a:chOff x="4804858" y="3977648"/>
            <a:chExt cx="1793875" cy="1787526"/>
          </a:xfrm>
          <a:solidFill>
            <a:schemeClr val="bg1">
              <a:lumMod val="85000"/>
              <a:alpha val="70000"/>
            </a:schemeClr>
          </a:solidFill>
        </p:grpSpPr>
        <p:sp>
          <p:nvSpPr>
            <p:cNvPr id="30" name="Rectangle 51">
              <a:extLst>
                <a:ext uri="{FF2B5EF4-FFF2-40B4-BE49-F238E27FC236}">
                  <a16:creationId xmlns:a16="http://schemas.microsoft.com/office/drawing/2014/main" id="{0CA5A6A9-5F7A-4A1F-A7CB-AF56DD82870F}"/>
                </a:ext>
              </a:extLst>
            </p:cNvPr>
            <p:cNvSpPr>
              <a:spLocks noChangeArrowheads="1"/>
            </p:cNvSpPr>
            <p:nvPr/>
          </p:nvSpPr>
          <p:spPr bwMode="auto">
            <a:xfrm>
              <a:off x="5957383" y="4693611"/>
              <a:ext cx="793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52">
              <a:extLst>
                <a:ext uri="{FF2B5EF4-FFF2-40B4-BE49-F238E27FC236}">
                  <a16:creationId xmlns:a16="http://schemas.microsoft.com/office/drawing/2014/main" id="{867A24B0-D9BF-4E18-9D9B-A9B2DB8D1378}"/>
                </a:ext>
              </a:extLst>
            </p:cNvPr>
            <p:cNvSpPr>
              <a:spLocks noEditPoints="1"/>
            </p:cNvSpPr>
            <p:nvPr/>
          </p:nvSpPr>
          <p:spPr bwMode="auto">
            <a:xfrm>
              <a:off x="5217608" y="4339598"/>
              <a:ext cx="917575" cy="107473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3">
              <a:extLst>
                <a:ext uri="{FF2B5EF4-FFF2-40B4-BE49-F238E27FC236}">
                  <a16:creationId xmlns:a16="http://schemas.microsoft.com/office/drawing/2014/main" id="{CC5E87EE-A223-4776-97FA-680101AB2186}"/>
                </a:ext>
              </a:extLst>
            </p:cNvPr>
            <p:cNvSpPr>
              <a:spLocks noEditPoints="1"/>
            </p:cNvSpPr>
            <p:nvPr/>
          </p:nvSpPr>
          <p:spPr bwMode="auto">
            <a:xfrm>
              <a:off x="4804858" y="3977648"/>
              <a:ext cx="1793875" cy="1787526"/>
            </a:xfrm>
            <a:custGeom>
              <a:avLst/>
              <a:gdLst>
                <a:gd name="T0" fmla="*/ 484 w 968"/>
                <a:gd name="T1" fmla="*/ 953 h 967"/>
                <a:gd name="T2" fmla="*/ 14 w 968"/>
                <a:gd name="T3" fmla="*/ 482 h 967"/>
                <a:gd name="T4" fmla="*/ 484 w 968"/>
                <a:gd name="T5" fmla="*/ 12 h 967"/>
                <a:gd name="T6" fmla="*/ 954 w 968"/>
                <a:gd name="T7" fmla="*/ 482 h 967"/>
                <a:gd name="T8" fmla="*/ 484 w 968"/>
                <a:gd name="T9" fmla="*/ 953 h 967"/>
                <a:gd name="T10" fmla="*/ 484 w 968"/>
                <a:gd name="T11" fmla="*/ 0 h 967"/>
                <a:gd name="T12" fmla="*/ 0 w 968"/>
                <a:gd name="T13" fmla="*/ 483 h 967"/>
                <a:gd name="T14" fmla="*/ 484 w 968"/>
                <a:gd name="T15" fmla="*/ 967 h 967"/>
                <a:gd name="T16" fmla="*/ 968 w 968"/>
                <a:gd name="T17" fmla="*/ 483 h 967"/>
                <a:gd name="T18" fmla="*/ 484 w 968"/>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8" h="967">
                  <a:moveTo>
                    <a:pt x="484" y="953"/>
                  </a:moveTo>
                  <a:cubicBezTo>
                    <a:pt x="224" y="953"/>
                    <a:pt x="14" y="742"/>
                    <a:pt x="14" y="482"/>
                  </a:cubicBezTo>
                  <a:cubicBezTo>
                    <a:pt x="14" y="223"/>
                    <a:pt x="224" y="12"/>
                    <a:pt x="484" y="12"/>
                  </a:cubicBezTo>
                  <a:cubicBezTo>
                    <a:pt x="744" y="12"/>
                    <a:pt x="954" y="223"/>
                    <a:pt x="954" y="482"/>
                  </a:cubicBezTo>
                  <a:cubicBezTo>
                    <a:pt x="954" y="742"/>
                    <a:pt x="744" y="953"/>
                    <a:pt x="484" y="953"/>
                  </a:cubicBezTo>
                  <a:close/>
                  <a:moveTo>
                    <a:pt x="484" y="0"/>
                  </a:moveTo>
                  <a:cubicBezTo>
                    <a:pt x="217" y="0"/>
                    <a:pt x="0" y="216"/>
                    <a:pt x="0" y="483"/>
                  </a:cubicBezTo>
                  <a:cubicBezTo>
                    <a:pt x="0" y="750"/>
                    <a:pt x="217" y="967"/>
                    <a:pt x="484" y="967"/>
                  </a:cubicBezTo>
                  <a:cubicBezTo>
                    <a:pt x="751" y="967"/>
                    <a:pt x="968" y="750"/>
                    <a:pt x="968" y="483"/>
                  </a:cubicBezTo>
                  <a:cubicBezTo>
                    <a:pt x="968" y="216"/>
                    <a:pt x="751" y="0"/>
                    <a:pt x="4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54">
              <a:extLst>
                <a:ext uri="{FF2B5EF4-FFF2-40B4-BE49-F238E27FC236}">
                  <a16:creationId xmlns:a16="http://schemas.microsoft.com/office/drawing/2014/main" id="{AA1BD646-AD69-4E37-AAC4-EEC540BF9BBF}"/>
                </a:ext>
              </a:extLst>
            </p:cNvPr>
            <p:cNvSpPr>
              <a:spLocks/>
            </p:cNvSpPr>
            <p:nvPr/>
          </p:nvSpPr>
          <p:spPr bwMode="auto">
            <a:xfrm>
              <a:off x="5008058" y="4552323"/>
              <a:ext cx="65088" cy="60325"/>
            </a:xfrm>
            <a:custGeom>
              <a:avLst/>
              <a:gdLst>
                <a:gd name="T0" fmla="*/ 23 w 35"/>
                <a:gd name="T1" fmla="*/ 3 h 32"/>
                <a:gd name="T2" fmla="*/ 10 w 35"/>
                <a:gd name="T3" fmla="*/ 1 h 32"/>
                <a:gd name="T4" fmla="*/ 2 w 35"/>
                <a:gd name="T5" fmla="*/ 9 h 32"/>
                <a:gd name="T6" fmla="*/ 1 w 35"/>
                <a:gd name="T7" fmla="*/ 20 h 32"/>
                <a:gd name="T8" fmla="*/ 11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2"/>
                    <a:pt x="3" y="5"/>
                    <a:pt x="2" y="9"/>
                  </a:cubicBezTo>
                  <a:cubicBezTo>
                    <a:pt x="0" y="13"/>
                    <a:pt x="0" y="17"/>
                    <a:pt x="1" y="20"/>
                  </a:cubicBezTo>
                  <a:cubicBezTo>
                    <a:pt x="3" y="24"/>
                    <a:pt x="6" y="27"/>
                    <a:pt x="11" y="29"/>
                  </a:cubicBezTo>
                  <a:cubicBezTo>
                    <a:pt x="16" y="31"/>
                    <a:pt x="21" y="32"/>
                    <a:pt x="25" y="31"/>
                  </a:cubicBezTo>
                  <a:cubicBezTo>
                    <a:pt x="28" y="29"/>
                    <a:pt x="31"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5">
              <a:extLst>
                <a:ext uri="{FF2B5EF4-FFF2-40B4-BE49-F238E27FC236}">
                  <a16:creationId xmlns:a16="http://schemas.microsoft.com/office/drawing/2014/main" id="{9B01B03D-283E-4353-B117-5BD2E64984B0}"/>
                </a:ext>
              </a:extLst>
            </p:cNvPr>
            <p:cNvSpPr>
              <a:spLocks/>
            </p:cNvSpPr>
            <p:nvPr/>
          </p:nvSpPr>
          <p:spPr bwMode="auto">
            <a:xfrm>
              <a:off x="5581145" y="5347661"/>
              <a:ext cx="41275" cy="74613"/>
            </a:xfrm>
            <a:custGeom>
              <a:avLst/>
              <a:gdLst>
                <a:gd name="T0" fmla="*/ 22 w 22"/>
                <a:gd name="T1" fmla="*/ 0 h 40"/>
                <a:gd name="T2" fmla="*/ 22 w 22"/>
                <a:gd name="T3" fmla="*/ 40 h 40"/>
                <a:gd name="T4" fmla="*/ 11 w 22"/>
                <a:gd name="T5" fmla="*/ 40 h 40"/>
                <a:gd name="T6" fmla="*/ 11 w 22"/>
                <a:gd name="T7" fmla="*/ 14 h 40"/>
                <a:gd name="T8" fmla="*/ 6 w 22"/>
                <a:gd name="T9" fmla="*/ 17 h 40"/>
                <a:gd name="T10" fmla="*/ 0 w 22"/>
                <a:gd name="T11" fmla="*/ 19 h 40"/>
                <a:gd name="T12" fmla="*/ 0 w 22"/>
                <a:gd name="T13" fmla="*/ 11 h 40"/>
                <a:gd name="T14" fmla="*/ 8 w 22"/>
                <a:gd name="T15" fmla="*/ 6 h 40"/>
                <a:gd name="T16" fmla="*/ 13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1" y="40"/>
                    <a:pt x="11" y="40"/>
                    <a:pt x="11" y="40"/>
                  </a:cubicBezTo>
                  <a:cubicBezTo>
                    <a:pt x="11" y="14"/>
                    <a:pt x="11" y="14"/>
                    <a:pt x="11" y="14"/>
                  </a:cubicBezTo>
                  <a:cubicBezTo>
                    <a:pt x="9" y="15"/>
                    <a:pt x="8" y="16"/>
                    <a:pt x="6" y="17"/>
                  </a:cubicBezTo>
                  <a:cubicBezTo>
                    <a:pt x="4" y="18"/>
                    <a:pt x="2" y="19"/>
                    <a:pt x="0" y="19"/>
                  </a:cubicBezTo>
                  <a:cubicBezTo>
                    <a:pt x="0" y="11"/>
                    <a:pt x="0" y="11"/>
                    <a:pt x="0" y="11"/>
                  </a:cubicBezTo>
                  <a:cubicBezTo>
                    <a:pt x="4" y="10"/>
                    <a:pt x="6" y="8"/>
                    <a:pt x="8" y="6"/>
                  </a:cubicBezTo>
                  <a:cubicBezTo>
                    <a:pt x="10" y="5"/>
                    <a:pt x="12" y="3"/>
                    <a:pt x="13" y="0"/>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56">
              <a:extLst>
                <a:ext uri="{FF2B5EF4-FFF2-40B4-BE49-F238E27FC236}">
                  <a16:creationId xmlns:a16="http://schemas.microsoft.com/office/drawing/2014/main" id="{E3DC6487-2035-4D8C-ABD9-65015B9327BC}"/>
                </a:ext>
              </a:extLst>
            </p:cNvPr>
            <p:cNvSpPr>
              <a:spLocks noEditPoints="1"/>
            </p:cNvSpPr>
            <p:nvPr/>
          </p:nvSpPr>
          <p:spPr bwMode="auto">
            <a:xfrm>
              <a:off x="5639883" y="5347661"/>
              <a:ext cx="60325" cy="74613"/>
            </a:xfrm>
            <a:custGeom>
              <a:avLst/>
              <a:gdLst>
                <a:gd name="T0" fmla="*/ 21 w 32"/>
                <a:gd name="T1" fmla="*/ 14 h 40"/>
                <a:gd name="T2" fmla="*/ 19 w 32"/>
                <a:gd name="T3" fmla="*/ 9 h 40"/>
                <a:gd name="T4" fmla="*/ 15 w 32"/>
                <a:gd name="T5" fmla="*/ 7 h 40"/>
                <a:gd name="T6" fmla="*/ 12 w 32"/>
                <a:gd name="T7" fmla="*/ 9 h 40"/>
                <a:gd name="T8" fmla="*/ 10 w 32"/>
                <a:gd name="T9" fmla="*/ 13 h 40"/>
                <a:gd name="T10" fmla="*/ 12 w 32"/>
                <a:gd name="T11" fmla="*/ 18 h 40"/>
                <a:gd name="T12" fmla="*/ 15 w 32"/>
                <a:gd name="T13" fmla="*/ 20 h 40"/>
                <a:gd name="T14" fmla="*/ 19 w 32"/>
                <a:gd name="T15" fmla="*/ 18 h 40"/>
                <a:gd name="T16" fmla="*/ 21 w 32"/>
                <a:gd name="T17" fmla="*/ 14 h 40"/>
                <a:gd name="T18" fmla="*/ 1 w 32"/>
                <a:gd name="T19" fmla="*/ 31 h 40"/>
                <a:gd name="T20" fmla="*/ 12 w 32"/>
                <a:gd name="T21" fmla="*/ 30 h 40"/>
                <a:gd name="T22" fmla="*/ 13 w 32"/>
                <a:gd name="T23" fmla="*/ 33 h 40"/>
                <a:gd name="T24" fmla="*/ 15 w 32"/>
                <a:gd name="T25" fmla="*/ 34 h 40"/>
                <a:gd name="T26" fmla="*/ 20 w 32"/>
                <a:gd name="T27" fmla="*/ 31 h 40"/>
                <a:gd name="T28" fmla="*/ 21 w 32"/>
                <a:gd name="T29" fmla="*/ 23 h 40"/>
                <a:gd name="T30" fmla="*/ 17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4 w 32"/>
                <a:gd name="T45" fmla="*/ 2 h 40"/>
                <a:gd name="T46" fmla="*/ 30 w 32"/>
                <a:gd name="T47" fmla="*/ 9 h 40"/>
                <a:gd name="T48" fmla="*/ 32 w 32"/>
                <a:gd name="T49" fmla="*/ 20 h 40"/>
                <a:gd name="T50" fmla="*/ 28 w 32"/>
                <a:gd name="T51" fmla="*/ 35 h 40"/>
                <a:gd name="T52" fmla="*/ 15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0" y="10"/>
                    <a:pt x="19" y="9"/>
                  </a:cubicBezTo>
                  <a:cubicBezTo>
                    <a:pt x="18" y="8"/>
                    <a:pt x="17" y="7"/>
                    <a:pt x="15" y="7"/>
                  </a:cubicBezTo>
                  <a:cubicBezTo>
                    <a:pt x="14" y="7"/>
                    <a:pt x="13" y="8"/>
                    <a:pt x="12" y="9"/>
                  </a:cubicBezTo>
                  <a:cubicBezTo>
                    <a:pt x="11" y="10"/>
                    <a:pt x="10" y="11"/>
                    <a:pt x="10" y="13"/>
                  </a:cubicBezTo>
                  <a:cubicBezTo>
                    <a:pt x="10" y="16"/>
                    <a:pt x="11" y="17"/>
                    <a:pt x="12" y="18"/>
                  </a:cubicBezTo>
                  <a:cubicBezTo>
                    <a:pt x="13" y="20"/>
                    <a:pt x="14" y="20"/>
                    <a:pt x="15" y="20"/>
                  </a:cubicBezTo>
                  <a:cubicBezTo>
                    <a:pt x="17" y="20"/>
                    <a:pt x="18" y="20"/>
                    <a:pt x="19" y="18"/>
                  </a:cubicBezTo>
                  <a:cubicBezTo>
                    <a:pt x="20" y="17"/>
                    <a:pt x="21" y="16"/>
                    <a:pt x="21" y="14"/>
                  </a:cubicBezTo>
                  <a:close/>
                  <a:moveTo>
                    <a:pt x="1" y="31"/>
                  </a:moveTo>
                  <a:cubicBezTo>
                    <a:pt x="12" y="30"/>
                    <a:pt x="12" y="30"/>
                    <a:pt x="12" y="30"/>
                  </a:cubicBezTo>
                  <a:cubicBezTo>
                    <a:pt x="12" y="31"/>
                    <a:pt x="12" y="32"/>
                    <a:pt x="13" y="33"/>
                  </a:cubicBezTo>
                  <a:cubicBezTo>
                    <a:pt x="14" y="33"/>
                    <a:pt x="15" y="34"/>
                    <a:pt x="15" y="34"/>
                  </a:cubicBezTo>
                  <a:cubicBezTo>
                    <a:pt x="17" y="34"/>
                    <a:pt x="19" y="33"/>
                    <a:pt x="20" y="31"/>
                  </a:cubicBezTo>
                  <a:cubicBezTo>
                    <a:pt x="20" y="30"/>
                    <a:pt x="21" y="27"/>
                    <a:pt x="21" y="23"/>
                  </a:cubicBezTo>
                  <a:cubicBezTo>
                    <a:pt x="20" y="24"/>
                    <a:pt x="19" y="25"/>
                    <a:pt x="17" y="26"/>
                  </a:cubicBezTo>
                  <a:cubicBezTo>
                    <a:pt x="16" y="26"/>
                    <a:pt x="14" y="27"/>
                    <a:pt x="13" y="27"/>
                  </a:cubicBezTo>
                  <a:cubicBezTo>
                    <a:pt x="9" y="27"/>
                    <a:pt x="6" y="26"/>
                    <a:pt x="4" y="23"/>
                  </a:cubicBezTo>
                  <a:cubicBezTo>
                    <a:pt x="1" y="21"/>
                    <a:pt x="0" y="17"/>
                    <a:pt x="0" y="14"/>
                  </a:cubicBezTo>
                  <a:cubicBezTo>
                    <a:pt x="0" y="11"/>
                    <a:pt x="1" y="9"/>
                    <a:pt x="2" y="7"/>
                  </a:cubicBezTo>
                  <a:cubicBezTo>
                    <a:pt x="3" y="5"/>
                    <a:pt x="5" y="3"/>
                    <a:pt x="7" y="2"/>
                  </a:cubicBezTo>
                  <a:cubicBezTo>
                    <a:pt x="9" y="1"/>
                    <a:pt x="12" y="0"/>
                    <a:pt x="15" y="0"/>
                  </a:cubicBezTo>
                  <a:cubicBezTo>
                    <a:pt x="19" y="0"/>
                    <a:pt x="22" y="1"/>
                    <a:pt x="24" y="2"/>
                  </a:cubicBezTo>
                  <a:cubicBezTo>
                    <a:pt x="27" y="4"/>
                    <a:pt x="29" y="6"/>
                    <a:pt x="30" y="9"/>
                  </a:cubicBezTo>
                  <a:cubicBezTo>
                    <a:pt x="31" y="11"/>
                    <a:pt x="32" y="15"/>
                    <a:pt x="32" y="20"/>
                  </a:cubicBezTo>
                  <a:cubicBezTo>
                    <a:pt x="32" y="27"/>
                    <a:pt x="31" y="32"/>
                    <a:pt x="28" y="35"/>
                  </a:cubicBezTo>
                  <a:cubicBezTo>
                    <a:pt x="25" y="39"/>
                    <a:pt x="21" y="40"/>
                    <a:pt x="15" y="40"/>
                  </a:cubicBezTo>
                  <a:cubicBezTo>
                    <a:pt x="12" y="40"/>
                    <a:pt x="10" y="40"/>
                    <a:pt x="8" y="39"/>
                  </a:cubicBezTo>
                  <a:cubicBezTo>
                    <a:pt x="6" y="38"/>
                    <a:pt x="5" y="37"/>
                    <a:pt x="4" y="36"/>
                  </a:cubicBezTo>
                  <a:cubicBezTo>
                    <a:pt x="2" y="35"/>
                    <a:pt x="2" y="33"/>
                    <a:pt x="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57">
              <a:extLst>
                <a:ext uri="{FF2B5EF4-FFF2-40B4-BE49-F238E27FC236}">
                  <a16:creationId xmlns:a16="http://schemas.microsoft.com/office/drawing/2014/main" id="{BD4D8A61-5B58-4064-98B6-EA0590331E60}"/>
                </a:ext>
              </a:extLst>
            </p:cNvPr>
            <p:cNvSpPr>
              <a:spLocks/>
            </p:cNvSpPr>
            <p:nvPr/>
          </p:nvSpPr>
          <p:spPr bwMode="auto">
            <a:xfrm>
              <a:off x="5704970" y="5349248"/>
              <a:ext cx="60325" cy="73025"/>
            </a:xfrm>
            <a:custGeom>
              <a:avLst/>
              <a:gdLst>
                <a:gd name="T0" fmla="*/ 4 w 32"/>
                <a:gd name="T1" fmla="*/ 0 h 39"/>
                <a:gd name="T2" fmla="*/ 30 w 32"/>
                <a:gd name="T3" fmla="*/ 0 h 39"/>
                <a:gd name="T4" fmla="*/ 30 w 32"/>
                <a:gd name="T5" fmla="*/ 8 h 39"/>
                <a:gd name="T6" fmla="*/ 13 w 32"/>
                <a:gd name="T7" fmla="*/ 8 h 39"/>
                <a:gd name="T8" fmla="*/ 12 w 32"/>
                <a:gd name="T9" fmla="*/ 14 h 39"/>
                <a:gd name="T10" fmla="*/ 15 w 32"/>
                <a:gd name="T11" fmla="*/ 13 h 39"/>
                <a:gd name="T12" fmla="*/ 19 w 32"/>
                <a:gd name="T13" fmla="*/ 13 h 39"/>
                <a:gd name="T14" fmla="*/ 28 w 32"/>
                <a:gd name="T15" fmla="*/ 16 h 39"/>
                <a:gd name="T16" fmla="*/ 32 w 32"/>
                <a:gd name="T17" fmla="*/ 25 h 39"/>
                <a:gd name="T18" fmla="*/ 30 w 32"/>
                <a:gd name="T19" fmla="*/ 32 h 39"/>
                <a:gd name="T20" fmla="*/ 25 w 32"/>
                <a:gd name="T21" fmla="*/ 37 h 39"/>
                <a:gd name="T22" fmla="*/ 16 w 32"/>
                <a:gd name="T23" fmla="*/ 39 h 39"/>
                <a:gd name="T24" fmla="*/ 9 w 32"/>
                <a:gd name="T25" fmla="*/ 39 h 39"/>
                <a:gd name="T26" fmla="*/ 5 w 32"/>
                <a:gd name="T27" fmla="*/ 36 h 39"/>
                <a:gd name="T28" fmla="*/ 2 w 32"/>
                <a:gd name="T29" fmla="*/ 33 h 39"/>
                <a:gd name="T30" fmla="*/ 0 w 32"/>
                <a:gd name="T31" fmla="*/ 29 h 39"/>
                <a:gd name="T32" fmla="*/ 11 w 32"/>
                <a:gd name="T33" fmla="*/ 27 h 39"/>
                <a:gd name="T34" fmla="*/ 12 w 32"/>
                <a:gd name="T35" fmla="*/ 31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0 w 32"/>
                <a:gd name="T49" fmla="*/ 22 h 39"/>
                <a:gd name="T50" fmla="*/ 1 w 32"/>
                <a:gd name="T51" fmla="*/ 21 h 39"/>
                <a:gd name="T52" fmla="*/ 4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4" y="0"/>
                  </a:moveTo>
                  <a:cubicBezTo>
                    <a:pt x="30" y="0"/>
                    <a:pt x="30" y="0"/>
                    <a:pt x="30" y="0"/>
                  </a:cubicBezTo>
                  <a:cubicBezTo>
                    <a:pt x="30" y="8"/>
                    <a:pt x="30" y="8"/>
                    <a:pt x="30" y="8"/>
                  </a:cubicBezTo>
                  <a:cubicBezTo>
                    <a:pt x="13" y="8"/>
                    <a:pt x="13" y="8"/>
                    <a:pt x="13" y="8"/>
                  </a:cubicBezTo>
                  <a:cubicBezTo>
                    <a:pt x="12" y="14"/>
                    <a:pt x="12" y="14"/>
                    <a:pt x="12" y="14"/>
                  </a:cubicBezTo>
                  <a:cubicBezTo>
                    <a:pt x="13" y="14"/>
                    <a:pt x="14" y="13"/>
                    <a:pt x="15" y="13"/>
                  </a:cubicBezTo>
                  <a:cubicBezTo>
                    <a:pt x="17" y="13"/>
                    <a:pt x="18" y="13"/>
                    <a:pt x="19" y="13"/>
                  </a:cubicBezTo>
                  <a:cubicBezTo>
                    <a:pt x="23" y="13"/>
                    <a:pt x="26" y="14"/>
                    <a:pt x="28" y="16"/>
                  </a:cubicBezTo>
                  <a:cubicBezTo>
                    <a:pt x="31" y="18"/>
                    <a:pt x="32" y="21"/>
                    <a:pt x="32" y="25"/>
                  </a:cubicBezTo>
                  <a:cubicBezTo>
                    <a:pt x="32" y="27"/>
                    <a:pt x="31" y="30"/>
                    <a:pt x="30" y="32"/>
                  </a:cubicBezTo>
                  <a:cubicBezTo>
                    <a:pt x="29" y="35"/>
                    <a:pt x="27" y="36"/>
                    <a:pt x="25" y="37"/>
                  </a:cubicBezTo>
                  <a:cubicBezTo>
                    <a:pt x="22" y="39"/>
                    <a:pt x="20" y="39"/>
                    <a:pt x="16" y="39"/>
                  </a:cubicBezTo>
                  <a:cubicBezTo>
                    <a:pt x="13" y="39"/>
                    <a:pt x="11" y="39"/>
                    <a:pt x="9" y="39"/>
                  </a:cubicBezTo>
                  <a:cubicBezTo>
                    <a:pt x="8" y="38"/>
                    <a:pt x="6" y="37"/>
                    <a:pt x="5" y="36"/>
                  </a:cubicBezTo>
                  <a:cubicBezTo>
                    <a:pt x="4" y="35"/>
                    <a:pt x="2" y="34"/>
                    <a:pt x="2" y="33"/>
                  </a:cubicBezTo>
                  <a:cubicBezTo>
                    <a:pt x="1" y="32"/>
                    <a:pt x="0" y="30"/>
                    <a:pt x="0" y="29"/>
                  </a:cubicBezTo>
                  <a:cubicBezTo>
                    <a:pt x="11" y="27"/>
                    <a:pt x="11" y="27"/>
                    <a:pt x="11" y="27"/>
                  </a:cubicBezTo>
                  <a:cubicBezTo>
                    <a:pt x="11" y="29"/>
                    <a:pt x="11" y="30"/>
                    <a:pt x="12" y="31"/>
                  </a:cubicBezTo>
                  <a:cubicBezTo>
                    <a:pt x="13" y="32"/>
                    <a:pt x="15" y="33"/>
                    <a:pt x="16" y="33"/>
                  </a:cubicBezTo>
                  <a:cubicBezTo>
                    <a:pt x="17" y="33"/>
                    <a:pt x="19" y="32"/>
                    <a:pt x="20" y="31"/>
                  </a:cubicBezTo>
                  <a:cubicBezTo>
                    <a:pt x="21" y="30"/>
                    <a:pt x="21" y="28"/>
                    <a:pt x="21" y="26"/>
                  </a:cubicBezTo>
                  <a:cubicBezTo>
                    <a:pt x="21" y="24"/>
                    <a:pt x="21" y="22"/>
                    <a:pt x="20" y="21"/>
                  </a:cubicBezTo>
                  <a:cubicBezTo>
                    <a:pt x="19" y="20"/>
                    <a:pt x="17" y="19"/>
                    <a:pt x="16" y="19"/>
                  </a:cubicBezTo>
                  <a:cubicBezTo>
                    <a:pt x="15" y="19"/>
                    <a:pt x="14" y="20"/>
                    <a:pt x="13" y="20"/>
                  </a:cubicBezTo>
                  <a:cubicBezTo>
                    <a:pt x="12" y="20"/>
                    <a:pt x="11" y="21"/>
                    <a:pt x="10" y="22"/>
                  </a:cubicBezTo>
                  <a:cubicBezTo>
                    <a:pt x="1" y="21"/>
                    <a:pt x="1" y="21"/>
                    <a:pt x="1" y="2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58">
              <a:extLst>
                <a:ext uri="{FF2B5EF4-FFF2-40B4-BE49-F238E27FC236}">
                  <a16:creationId xmlns:a16="http://schemas.microsoft.com/office/drawing/2014/main" id="{DCDD3F66-1FE9-4C27-BA82-07FB097310F3}"/>
                </a:ext>
              </a:extLst>
            </p:cNvPr>
            <p:cNvSpPr>
              <a:spLocks/>
            </p:cNvSpPr>
            <p:nvPr/>
          </p:nvSpPr>
          <p:spPr bwMode="auto">
            <a:xfrm>
              <a:off x="5770058" y="5347661"/>
              <a:ext cx="57150" cy="74613"/>
            </a:xfrm>
            <a:custGeom>
              <a:avLst/>
              <a:gdLst>
                <a:gd name="T0" fmla="*/ 10 w 31"/>
                <a:gd name="T1" fmla="*/ 12 h 40"/>
                <a:gd name="T2" fmla="*/ 0 w 31"/>
                <a:gd name="T3" fmla="*/ 10 h 40"/>
                <a:gd name="T4" fmla="*/ 5 w 31"/>
                <a:gd name="T5" fmla="*/ 3 h 40"/>
                <a:gd name="T6" fmla="*/ 15 w 31"/>
                <a:gd name="T7" fmla="*/ 0 h 40"/>
                <a:gd name="T8" fmla="*/ 26 w 31"/>
                <a:gd name="T9" fmla="*/ 3 h 40"/>
                <a:gd name="T10" fmla="*/ 30 w 31"/>
                <a:gd name="T11" fmla="*/ 10 h 40"/>
                <a:gd name="T12" fmla="*/ 28 w 31"/>
                <a:gd name="T13" fmla="*/ 15 h 40"/>
                <a:gd name="T14" fmla="*/ 24 w 31"/>
                <a:gd name="T15" fmla="*/ 18 h 40"/>
                <a:gd name="T16" fmla="*/ 27 w 31"/>
                <a:gd name="T17" fmla="*/ 20 h 40"/>
                <a:gd name="T18" fmla="*/ 30 w 31"/>
                <a:gd name="T19" fmla="*/ 23 h 40"/>
                <a:gd name="T20" fmla="*/ 31 w 31"/>
                <a:gd name="T21" fmla="*/ 27 h 40"/>
                <a:gd name="T22" fmla="*/ 30 w 31"/>
                <a:gd name="T23" fmla="*/ 34 h 40"/>
                <a:gd name="T24" fmla="*/ 25 w 31"/>
                <a:gd name="T25" fmla="*/ 39 h 40"/>
                <a:gd name="T26" fmla="*/ 16 w 31"/>
                <a:gd name="T27" fmla="*/ 40 h 40"/>
                <a:gd name="T28" fmla="*/ 8 w 31"/>
                <a:gd name="T29" fmla="*/ 39 h 40"/>
                <a:gd name="T30" fmla="*/ 3 w 31"/>
                <a:gd name="T31" fmla="*/ 35 h 40"/>
                <a:gd name="T32" fmla="*/ 0 w 31"/>
                <a:gd name="T33" fmla="*/ 29 h 40"/>
                <a:gd name="T34" fmla="*/ 10 w 31"/>
                <a:gd name="T35" fmla="*/ 28 h 40"/>
                <a:gd name="T36" fmla="*/ 12 w 31"/>
                <a:gd name="T37" fmla="*/ 32 h 40"/>
                <a:gd name="T38" fmla="*/ 16 w 31"/>
                <a:gd name="T39" fmla="*/ 34 h 40"/>
                <a:gd name="T40" fmla="*/ 19 w 31"/>
                <a:gd name="T41" fmla="*/ 32 h 40"/>
                <a:gd name="T42" fmla="*/ 21 w 31"/>
                <a:gd name="T43" fmla="*/ 28 h 40"/>
                <a:gd name="T44" fmla="*/ 19 w 31"/>
                <a:gd name="T45" fmla="*/ 24 h 40"/>
                <a:gd name="T46" fmla="*/ 15 w 31"/>
                <a:gd name="T47" fmla="*/ 22 h 40"/>
                <a:gd name="T48" fmla="*/ 12 w 31"/>
                <a:gd name="T49" fmla="*/ 23 h 40"/>
                <a:gd name="T50" fmla="*/ 13 w 31"/>
                <a:gd name="T51" fmla="*/ 15 h 40"/>
                <a:gd name="T52" fmla="*/ 14 w 31"/>
                <a:gd name="T53" fmla="*/ 15 h 40"/>
                <a:gd name="T54" fmla="*/ 17 w 31"/>
                <a:gd name="T55" fmla="*/ 14 h 40"/>
                <a:gd name="T56" fmla="*/ 19 w 31"/>
                <a:gd name="T57" fmla="*/ 11 h 40"/>
                <a:gd name="T58" fmla="*/ 18 w 31"/>
                <a:gd name="T59" fmla="*/ 8 h 40"/>
                <a:gd name="T60" fmla="*/ 15 w 31"/>
                <a:gd name="T61" fmla="*/ 7 h 40"/>
                <a:gd name="T62" fmla="*/ 12 w 31"/>
                <a:gd name="T63" fmla="*/ 8 h 40"/>
                <a:gd name="T64" fmla="*/ 10 w 31"/>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40">
                  <a:moveTo>
                    <a:pt x="10" y="12"/>
                  </a:moveTo>
                  <a:cubicBezTo>
                    <a:pt x="0" y="10"/>
                    <a:pt x="0" y="10"/>
                    <a:pt x="0" y="10"/>
                  </a:cubicBezTo>
                  <a:cubicBezTo>
                    <a:pt x="1" y="7"/>
                    <a:pt x="3" y="5"/>
                    <a:pt x="5" y="3"/>
                  </a:cubicBezTo>
                  <a:cubicBezTo>
                    <a:pt x="7" y="1"/>
                    <a:pt x="11" y="0"/>
                    <a:pt x="15" y="0"/>
                  </a:cubicBezTo>
                  <a:cubicBezTo>
                    <a:pt x="20" y="0"/>
                    <a:pt x="24" y="1"/>
                    <a:pt x="26" y="3"/>
                  </a:cubicBezTo>
                  <a:cubicBezTo>
                    <a:pt x="28" y="5"/>
                    <a:pt x="30" y="7"/>
                    <a:pt x="30" y="10"/>
                  </a:cubicBezTo>
                  <a:cubicBezTo>
                    <a:pt x="30" y="12"/>
                    <a:pt x="29" y="13"/>
                    <a:pt x="28" y="15"/>
                  </a:cubicBezTo>
                  <a:cubicBezTo>
                    <a:pt x="27" y="16"/>
                    <a:pt x="26" y="17"/>
                    <a:pt x="24" y="18"/>
                  </a:cubicBezTo>
                  <a:cubicBezTo>
                    <a:pt x="25" y="19"/>
                    <a:pt x="27" y="19"/>
                    <a:pt x="27" y="20"/>
                  </a:cubicBezTo>
                  <a:cubicBezTo>
                    <a:pt x="29" y="20"/>
                    <a:pt x="30" y="21"/>
                    <a:pt x="30" y="23"/>
                  </a:cubicBezTo>
                  <a:cubicBezTo>
                    <a:pt x="31" y="24"/>
                    <a:pt x="31" y="26"/>
                    <a:pt x="31" y="27"/>
                  </a:cubicBezTo>
                  <a:cubicBezTo>
                    <a:pt x="31" y="30"/>
                    <a:pt x="31" y="32"/>
                    <a:pt x="30" y="34"/>
                  </a:cubicBezTo>
                  <a:cubicBezTo>
                    <a:pt x="29" y="36"/>
                    <a:pt x="27" y="38"/>
                    <a:pt x="25" y="39"/>
                  </a:cubicBezTo>
                  <a:cubicBezTo>
                    <a:pt x="22" y="40"/>
                    <a:pt x="19" y="40"/>
                    <a:pt x="16" y="40"/>
                  </a:cubicBezTo>
                  <a:cubicBezTo>
                    <a:pt x="12" y="40"/>
                    <a:pt x="10" y="40"/>
                    <a:pt x="8" y="39"/>
                  </a:cubicBezTo>
                  <a:cubicBezTo>
                    <a:pt x="6" y="38"/>
                    <a:pt x="4" y="37"/>
                    <a:pt x="3" y="35"/>
                  </a:cubicBezTo>
                  <a:cubicBezTo>
                    <a:pt x="1" y="34"/>
                    <a:pt x="0" y="32"/>
                    <a:pt x="0" y="29"/>
                  </a:cubicBezTo>
                  <a:cubicBezTo>
                    <a:pt x="10" y="28"/>
                    <a:pt x="10" y="28"/>
                    <a:pt x="10" y="28"/>
                  </a:cubicBezTo>
                  <a:cubicBezTo>
                    <a:pt x="11" y="30"/>
                    <a:pt x="11" y="32"/>
                    <a:pt x="12" y="32"/>
                  </a:cubicBezTo>
                  <a:cubicBezTo>
                    <a:pt x="13" y="33"/>
                    <a:pt x="14" y="34"/>
                    <a:pt x="16" y="34"/>
                  </a:cubicBezTo>
                  <a:cubicBezTo>
                    <a:pt x="17" y="34"/>
                    <a:pt x="18" y="33"/>
                    <a:pt x="19" y="32"/>
                  </a:cubicBezTo>
                  <a:cubicBezTo>
                    <a:pt x="20" y="31"/>
                    <a:pt x="21" y="30"/>
                    <a:pt x="21" y="28"/>
                  </a:cubicBezTo>
                  <a:cubicBezTo>
                    <a:pt x="21" y="26"/>
                    <a:pt x="20" y="25"/>
                    <a:pt x="19" y="24"/>
                  </a:cubicBezTo>
                  <a:cubicBezTo>
                    <a:pt x="18" y="23"/>
                    <a:pt x="17" y="22"/>
                    <a:pt x="15" y="22"/>
                  </a:cubicBezTo>
                  <a:cubicBezTo>
                    <a:pt x="15" y="22"/>
                    <a:pt x="14" y="23"/>
                    <a:pt x="12" y="23"/>
                  </a:cubicBezTo>
                  <a:cubicBezTo>
                    <a:pt x="13" y="15"/>
                    <a:pt x="13" y="15"/>
                    <a:pt x="13" y="15"/>
                  </a:cubicBezTo>
                  <a:cubicBezTo>
                    <a:pt x="13" y="15"/>
                    <a:pt x="14" y="15"/>
                    <a:pt x="14" y="15"/>
                  </a:cubicBezTo>
                  <a:cubicBezTo>
                    <a:pt x="15" y="15"/>
                    <a:pt x="17" y="15"/>
                    <a:pt x="17" y="14"/>
                  </a:cubicBezTo>
                  <a:cubicBezTo>
                    <a:pt x="18" y="13"/>
                    <a:pt x="19" y="12"/>
                    <a:pt x="19" y="11"/>
                  </a:cubicBezTo>
                  <a:cubicBezTo>
                    <a:pt x="19" y="10"/>
                    <a:pt x="18" y="9"/>
                    <a:pt x="18" y="8"/>
                  </a:cubicBezTo>
                  <a:cubicBezTo>
                    <a:pt x="17" y="7"/>
                    <a:pt x="16" y="7"/>
                    <a:pt x="15" y="7"/>
                  </a:cubicBezTo>
                  <a:cubicBezTo>
                    <a:pt x="14" y="7"/>
                    <a:pt x="13" y="7"/>
                    <a:pt x="12" y="8"/>
                  </a:cubicBezTo>
                  <a:cubicBezTo>
                    <a:pt x="11" y="9"/>
                    <a:pt x="11" y="10"/>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59">
              <a:extLst>
                <a:ext uri="{FF2B5EF4-FFF2-40B4-BE49-F238E27FC236}">
                  <a16:creationId xmlns:a16="http://schemas.microsoft.com/office/drawing/2014/main" id="{04F6FD11-E0D4-43B4-90C7-4A0E926EA480}"/>
                </a:ext>
              </a:extLst>
            </p:cNvPr>
            <p:cNvSpPr>
              <a:spLocks/>
            </p:cNvSpPr>
            <p:nvPr/>
          </p:nvSpPr>
          <p:spPr bwMode="auto">
            <a:xfrm>
              <a:off x="5277933" y="5415923"/>
              <a:ext cx="17463" cy="9525"/>
            </a:xfrm>
            <a:custGeom>
              <a:avLst/>
              <a:gdLst>
                <a:gd name="T0" fmla="*/ 0 w 11"/>
                <a:gd name="T1" fmla="*/ 6 h 6"/>
                <a:gd name="T2" fmla="*/ 5 w 11"/>
                <a:gd name="T3" fmla="*/ 5 h 6"/>
                <a:gd name="T4" fmla="*/ 11 w 11"/>
                <a:gd name="T5" fmla="*/ 2 h 6"/>
                <a:gd name="T6" fmla="*/ 8 w 11"/>
                <a:gd name="T7" fmla="*/ 1 h 6"/>
                <a:gd name="T8" fmla="*/ 4 w 11"/>
                <a:gd name="T9" fmla="*/ 0 h 6"/>
                <a:gd name="T10" fmla="*/ 0 w 11"/>
                <a:gd name="T11" fmla="*/ 6 h 6"/>
              </a:gdLst>
              <a:ahLst/>
              <a:cxnLst>
                <a:cxn ang="0">
                  <a:pos x="T0" y="T1"/>
                </a:cxn>
                <a:cxn ang="0">
                  <a:pos x="T2" y="T3"/>
                </a:cxn>
                <a:cxn ang="0">
                  <a:pos x="T4" y="T5"/>
                </a:cxn>
                <a:cxn ang="0">
                  <a:pos x="T6" y="T7"/>
                </a:cxn>
                <a:cxn ang="0">
                  <a:pos x="T8" y="T9"/>
                </a:cxn>
                <a:cxn ang="0">
                  <a:pos x="T10" y="T11"/>
                </a:cxn>
              </a:cxnLst>
              <a:rect l="0" t="0" r="r" b="b"/>
              <a:pathLst>
                <a:path w="11" h="6">
                  <a:moveTo>
                    <a:pt x="0" y="6"/>
                  </a:moveTo>
                  <a:lnTo>
                    <a:pt x="5" y="5"/>
                  </a:lnTo>
                  <a:lnTo>
                    <a:pt x="11" y="2"/>
                  </a:lnTo>
                  <a:lnTo>
                    <a:pt x="8" y="1"/>
                  </a:lnTo>
                  <a:lnTo>
                    <a:pt x="4"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60">
              <a:extLst>
                <a:ext uri="{FF2B5EF4-FFF2-40B4-BE49-F238E27FC236}">
                  <a16:creationId xmlns:a16="http://schemas.microsoft.com/office/drawing/2014/main" id="{FE200AEE-D4A1-4E21-8F5C-297A49BDB2EA}"/>
                </a:ext>
              </a:extLst>
            </p:cNvPr>
            <p:cNvSpPr>
              <a:spLocks/>
            </p:cNvSpPr>
            <p:nvPr/>
          </p:nvSpPr>
          <p:spPr bwMode="auto">
            <a:xfrm>
              <a:off x="5377945" y="4187198"/>
              <a:ext cx="44450" cy="34925"/>
            </a:xfrm>
            <a:custGeom>
              <a:avLst/>
              <a:gdLst>
                <a:gd name="T0" fmla="*/ 22 w 24"/>
                <a:gd name="T1" fmla="*/ 11 h 19"/>
                <a:gd name="T2" fmla="*/ 24 w 24"/>
                <a:gd name="T3" fmla="*/ 8 h 19"/>
                <a:gd name="T4" fmla="*/ 24 w 24"/>
                <a:gd name="T5" fmla="*/ 4 h 19"/>
                <a:gd name="T6" fmla="*/ 21 w 24"/>
                <a:gd name="T7" fmla="*/ 0 h 19"/>
                <a:gd name="T8" fmla="*/ 16 w 24"/>
                <a:gd name="T9" fmla="*/ 0 h 19"/>
                <a:gd name="T10" fmla="*/ 8 w 24"/>
                <a:gd name="T11" fmla="*/ 4 h 19"/>
                <a:gd name="T12" fmla="*/ 0 w 24"/>
                <a:gd name="T13" fmla="*/ 7 h 19"/>
                <a:gd name="T14" fmla="*/ 5 w 24"/>
                <a:gd name="T15" fmla="*/ 19 h 19"/>
                <a:gd name="T16" fmla="*/ 13 w 24"/>
                <a:gd name="T17" fmla="*/ 16 h 19"/>
                <a:gd name="T18" fmla="*/ 22 w 24"/>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9">
                  <a:moveTo>
                    <a:pt x="22" y="11"/>
                  </a:moveTo>
                  <a:cubicBezTo>
                    <a:pt x="23" y="10"/>
                    <a:pt x="24" y="9"/>
                    <a:pt x="24" y="8"/>
                  </a:cubicBezTo>
                  <a:cubicBezTo>
                    <a:pt x="24" y="6"/>
                    <a:pt x="24" y="5"/>
                    <a:pt x="24" y="4"/>
                  </a:cubicBezTo>
                  <a:cubicBezTo>
                    <a:pt x="23" y="2"/>
                    <a:pt x="22" y="1"/>
                    <a:pt x="21" y="0"/>
                  </a:cubicBezTo>
                  <a:cubicBezTo>
                    <a:pt x="19" y="0"/>
                    <a:pt x="18" y="0"/>
                    <a:pt x="16" y="0"/>
                  </a:cubicBezTo>
                  <a:cubicBezTo>
                    <a:pt x="15" y="1"/>
                    <a:pt x="12" y="2"/>
                    <a:pt x="8" y="4"/>
                  </a:cubicBezTo>
                  <a:cubicBezTo>
                    <a:pt x="0" y="7"/>
                    <a:pt x="0" y="7"/>
                    <a:pt x="0" y="7"/>
                  </a:cubicBezTo>
                  <a:cubicBezTo>
                    <a:pt x="5" y="19"/>
                    <a:pt x="5" y="19"/>
                    <a:pt x="5" y="19"/>
                  </a:cubicBezTo>
                  <a:cubicBezTo>
                    <a:pt x="13" y="16"/>
                    <a:pt x="13" y="16"/>
                    <a:pt x="13" y="16"/>
                  </a:cubicBezTo>
                  <a:cubicBezTo>
                    <a:pt x="18" y="13"/>
                    <a:pt x="21" y="12"/>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61">
              <a:extLst>
                <a:ext uri="{FF2B5EF4-FFF2-40B4-BE49-F238E27FC236}">
                  <a16:creationId xmlns:a16="http://schemas.microsoft.com/office/drawing/2014/main" id="{86159E54-4EC5-4D56-BDA2-17DF7A37AF85}"/>
                </a:ext>
              </a:extLst>
            </p:cNvPr>
            <p:cNvSpPr>
              <a:spLocks/>
            </p:cNvSpPr>
            <p:nvPr/>
          </p:nvSpPr>
          <p:spPr bwMode="auto">
            <a:xfrm>
              <a:off x="6297108" y="4461836"/>
              <a:ext cx="36513" cy="46038"/>
            </a:xfrm>
            <a:custGeom>
              <a:avLst/>
              <a:gdLst>
                <a:gd name="T0" fmla="*/ 10 w 20"/>
                <a:gd name="T1" fmla="*/ 23 h 25"/>
                <a:gd name="T2" fmla="*/ 13 w 20"/>
                <a:gd name="T3" fmla="*/ 25 h 25"/>
                <a:gd name="T4" fmla="*/ 17 w 20"/>
                <a:gd name="T5" fmla="*/ 24 h 25"/>
                <a:gd name="T6" fmla="*/ 20 w 20"/>
                <a:gd name="T7" fmla="*/ 20 h 25"/>
                <a:gd name="T8" fmla="*/ 20 w 20"/>
                <a:gd name="T9" fmla="*/ 15 h 25"/>
                <a:gd name="T10" fmla="*/ 15 w 20"/>
                <a:gd name="T11" fmla="*/ 8 h 25"/>
                <a:gd name="T12" fmla="*/ 11 w 20"/>
                <a:gd name="T13" fmla="*/ 0 h 25"/>
                <a:gd name="T14" fmla="*/ 0 w 20"/>
                <a:gd name="T15" fmla="*/ 7 h 25"/>
                <a:gd name="T16" fmla="*/ 4 w 20"/>
                <a:gd name="T17" fmla="*/ 14 h 25"/>
                <a:gd name="T18" fmla="*/ 10 w 20"/>
                <a:gd name="T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5">
                  <a:moveTo>
                    <a:pt x="10" y="23"/>
                  </a:moveTo>
                  <a:cubicBezTo>
                    <a:pt x="11" y="24"/>
                    <a:pt x="12" y="24"/>
                    <a:pt x="13" y="25"/>
                  </a:cubicBezTo>
                  <a:cubicBezTo>
                    <a:pt x="15" y="25"/>
                    <a:pt x="16" y="24"/>
                    <a:pt x="17" y="24"/>
                  </a:cubicBezTo>
                  <a:cubicBezTo>
                    <a:pt x="19" y="23"/>
                    <a:pt x="20" y="21"/>
                    <a:pt x="20" y="20"/>
                  </a:cubicBezTo>
                  <a:cubicBezTo>
                    <a:pt x="20" y="19"/>
                    <a:pt x="20" y="17"/>
                    <a:pt x="20" y="15"/>
                  </a:cubicBezTo>
                  <a:cubicBezTo>
                    <a:pt x="19" y="14"/>
                    <a:pt x="18" y="12"/>
                    <a:pt x="15" y="8"/>
                  </a:cubicBezTo>
                  <a:cubicBezTo>
                    <a:pt x="11" y="0"/>
                    <a:pt x="11" y="0"/>
                    <a:pt x="11" y="0"/>
                  </a:cubicBezTo>
                  <a:cubicBezTo>
                    <a:pt x="0" y="7"/>
                    <a:pt x="0" y="7"/>
                    <a:pt x="0" y="7"/>
                  </a:cubicBezTo>
                  <a:cubicBezTo>
                    <a:pt x="4" y="14"/>
                    <a:pt x="4" y="14"/>
                    <a:pt x="4" y="14"/>
                  </a:cubicBezTo>
                  <a:cubicBezTo>
                    <a:pt x="7" y="19"/>
                    <a:pt x="9" y="22"/>
                    <a:pt x="1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62">
              <a:extLst>
                <a:ext uri="{FF2B5EF4-FFF2-40B4-BE49-F238E27FC236}">
                  <a16:creationId xmlns:a16="http://schemas.microsoft.com/office/drawing/2014/main" id="{0A8A6A06-FBF4-4AFC-BBBA-4E22E9C84C64}"/>
                </a:ext>
              </a:extLst>
            </p:cNvPr>
            <p:cNvSpPr>
              <a:spLocks/>
            </p:cNvSpPr>
            <p:nvPr/>
          </p:nvSpPr>
          <p:spPr bwMode="auto">
            <a:xfrm>
              <a:off x="4995358" y="4642811"/>
              <a:ext cx="39688" cy="28575"/>
            </a:xfrm>
            <a:custGeom>
              <a:avLst/>
              <a:gdLst>
                <a:gd name="T0" fmla="*/ 25 w 25"/>
                <a:gd name="T1" fmla="*/ 0 h 18"/>
                <a:gd name="T2" fmla="*/ 0 w 25"/>
                <a:gd name="T3" fmla="*/ 3 h 18"/>
                <a:gd name="T4" fmla="*/ 19 w 25"/>
                <a:gd name="T5" fmla="*/ 18 h 18"/>
                <a:gd name="T6" fmla="*/ 25 w 25"/>
                <a:gd name="T7" fmla="*/ 0 h 18"/>
              </a:gdLst>
              <a:ahLst/>
              <a:cxnLst>
                <a:cxn ang="0">
                  <a:pos x="T0" y="T1"/>
                </a:cxn>
                <a:cxn ang="0">
                  <a:pos x="T2" y="T3"/>
                </a:cxn>
                <a:cxn ang="0">
                  <a:pos x="T4" y="T5"/>
                </a:cxn>
                <a:cxn ang="0">
                  <a:pos x="T6" y="T7"/>
                </a:cxn>
              </a:cxnLst>
              <a:rect l="0" t="0" r="r" b="b"/>
              <a:pathLst>
                <a:path w="25" h="18">
                  <a:moveTo>
                    <a:pt x="25" y="0"/>
                  </a:moveTo>
                  <a:lnTo>
                    <a:pt x="0" y="3"/>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63">
              <a:extLst>
                <a:ext uri="{FF2B5EF4-FFF2-40B4-BE49-F238E27FC236}">
                  <a16:creationId xmlns:a16="http://schemas.microsoft.com/office/drawing/2014/main" id="{05BECB14-101A-40C8-91C0-90AB5D053C0D}"/>
                </a:ext>
              </a:extLst>
            </p:cNvPr>
            <p:cNvSpPr>
              <a:spLocks/>
            </p:cNvSpPr>
            <p:nvPr/>
          </p:nvSpPr>
          <p:spPr bwMode="auto">
            <a:xfrm>
              <a:off x="5774820" y="5565148"/>
              <a:ext cx="38100" cy="61913"/>
            </a:xfrm>
            <a:custGeom>
              <a:avLst/>
              <a:gdLst>
                <a:gd name="T0" fmla="*/ 7 w 21"/>
                <a:gd name="T1" fmla="*/ 10 h 33"/>
                <a:gd name="T2" fmla="*/ 4 w 21"/>
                <a:gd name="T3" fmla="*/ 12 h 33"/>
                <a:gd name="T4" fmla="*/ 2 w 21"/>
                <a:gd name="T5" fmla="*/ 15 h 33"/>
                <a:gd name="T6" fmla="*/ 1 w 21"/>
                <a:gd name="T7" fmla="*/ 19 h 33"/>
                <a:gd name="T8" fmla="*/ 0 w 21"/>
                <a:gd name="T9" fmla="*/ 23 h 33"/>
                <a:gd name="T10" fmla="*/ 2 w 21"/>
                <a:gd name="T11" fmla="*/ 26 h 33"/>
                <a:gd name="T12" fmla="*/ 9 w 21"/>
                <a:gd name="T13" fmla="*/ 32 h 33"/>
                <a:gd name="T14" fmla="*/ 12 w 21"/>
                <a:gd name="T15" fmla="*/ 33 h 33"/>
                <a:gd name="T16" fmla="*/ 15 w 21"/>
                <a:gd name="T17" fmla="*/ 33 h 33"/>
                <a:gd name="T18" fmla="*/ 19 w 21"/>
                <a:gd name="T19" fmla="*/ 29 h 33"/>
                <a:gd name="T20" fmla="*/ 20 w 21"/>
                <a:gd name="T21" fmla="*/ 26 h 33"/>
                <a:gd name="T22" fmla="*/ 21 w 21"/>
                <a:gd name="T23" fmla="*/ 24 h 33"/>
                <a:gd name="T24" fmla="*/ 20 w 21"/>
                <a:gd name="T25" fmla="*/ 20 h 33"/>
                <a:gd name="T26" fmla="*/ 14 w 21"/>
                <a:gd name="T27" fmla="*/ 16 h 33"/>
                <a:gd name="T28" fmla="*/ 14 w 21"/>
                <a:gd name="T29" fmla="*/ 11 h 33"/>
                <a:gd name="T30" fmla="*/ 17 w 21"/>
                <a:gd name="T31" fmla="*/ 11 h 33"/>
                <a:gd name="T32" fmla="*/ 18 w 21"/>
                <a:gd name="T33" fmla="*/ 8 h 33"/>
                <a:gd name="T34" fmla="*/ 18 w 21"/>
                <a:gd name="T35" fmla="*/ 5 h 33"/>
                <a:gd name="T36" fmla="*/ 18 w 21"/>
                <a:gd name="T37" fmla="*/ 2 h 33"/>
                <a:gd name="T38" fmla="*/ 15 w 21"/>
                <a:gd name="T39" fmla="*/ 2 h 33"/>
                <a:gd name="T40" fmla="*/ 10 w 21"/>
                <a:gd name="T41" fmla="*/ 8 h 33"/>
                <a:gd name="T42" fmla="*/ 9 w 21"/>
                <a:gd name="T43" fmla="*/ 9 h 33"/>
                <a:gd name="T44" fmla="*/ 7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7" y="10"/>
                  </a:moveTo>
                  <a:cubicBezTo>
                    <a:pt x="5" y="10"/>
                    <a:pt x="4" y="12"/>
                    <a:pt x="4" y="12"/>
                  </a:cubicBezTo>
                  <a:cubicBezTo>
                    <a:pt x="1" y="14"/>
                    <a:pt x="2" y="15"/>
                    <a:pt x="2" y="15"/>
                  </a:cubicBezTo>
                  <a:cubicBezTo>
                    <a:pt x="2" y="16"/>
                    <a:pt x="1" y="19"/>
                    <a:pt x="1" y="19"/>
                  </a:cubicBezTo>
                  <a:cubicBezTo>
                    <a:pt x="0" y="20"/>
                    <a:pt x="0" y="23"/>
                    <a:pt x="0" y="23"/>
                  </a:cubicBezTo>
                  <a:cubicBezTo>
                    <a:pt x="0" y="24"/>
                    <a:pt x="2" y="26"/>
                    <a:pt x="2" y="26"/>
                  </a:cubicBezTo>
                  <a:cubicBezTo>
                    <a:pt x="3" y="29"/>
                    <a:pt x="9" y="32"/>
                    <a:pt x="9" y="32"/>
                  </a:cubicBezTo>
                  <a:cubicBezTo>
                    <a:pt x="10" y="33"/>
                    <a:pt x="11" y="33"/>
                    <a:pt x="12" y="33"/>
                  </a:cubicBezTo>
                  <a:cubicBezTo>
                    <a:pt x="13" y="33"/>
                    <a:pt x="14" y="33"/>
                    <a:pt x="15" y="33"/>
                  </a:cubicBezTo>
                  <a:cubicBezTo>
                    <a:pt x="19" y="33"/>
                    <a:pt x="19" y="29"/>
                    <a:pt x="19" y="29"/>
                  </a:cubicBezTo>
                  <a:cubicBezTo>
                    <a:pt x="18" y="28"/>
                    <a:pt x="20" y="26"/>
                    <a:pt x="20" y="26"/>
                  </a:cubicBezTo>
                  <a:cubicBezTo>
                    <a:pt x="21" y="25"/>
                    <a:pt x="21" y="24"/>
                    <a:pt x="21" y="24"/>
                  </a:cubicBezTo>
                  <a:cubicBezTo>
                    <a:pt x="20" y="23"/>
                    <a:pt x="20" y="20"/>
                    <a:pt x="20" y="20"/>
                  </a:cubicBezTo>
                  <a:cubicBezTo>
                    <a:pt x="18" y="19"/>
                    <a:pt x="14" y="16"/>
                    <a:pt x="14" y="16"/>
                  </a:cubicBezTo>
                  <a:cubicBezTo>
                    <a:pt x="11" y="12"/>
                    <a:pt x="14" y="11"/>
                    <a:pt x="14" y="11"/>
                  </a:cubicBezTo>
                  <a:cubicBezTo>
                    <a:pt x="16" y="12"/>
                    <a:pt x="17" y="11"/>
                    <a:pt x="17" y="11"/>
                  </a:cubicBezTo>
                  <a:cubicBezTo>
                    <a:pt x="19" y="11"/>
                    <a:pt x="18" y="8"/>
                    <a:pt x="18" y="8"/>
                  </a:cubicBezTo>
                  <a:cubicBezTo>
                    <a:pt x="18" y="6"/>
                    <a:pt x="18" y="5"/>
                    <a:pt x="18" y="5"/>
                  </a:cubicBezTo>
                  <a:cubicBezTo>
                    <a:pt x="19" y="2"/>
                    <a:pt x="18" y="2"/>
                    <a:pt x="18" y="2"/>
                  </a:cubicBezTo>
                  <a:cubicBezTo>
                    <a:pt x="16" y="0"/>
                    <a:pt x="15" y="2"/>
                    <a:pt x="15" y="2"/>
                  </a:cubicBezTo>
                  <a:cubicBezTo>
                    <a:pt x="14" y="4"/>
                    <a:pt x="10" y="8"/>
                    <a:pt x="10" y="8"/>
                  </a:cubicBezTo>
                  <a:cubicBezTo>
                    <a:pt x="9" y="8"/>
                    <a:pt x="9" y="9"/>
                    <a:pt x="9" y="9"/>
                  </a:cubicBezTo>
                  <a:cubicBezTo>
                    <a:pt x="8" y="10"/>
                    <a:pt x="7" y="10"/>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64">
              <a:extLst>
                <a:ext uri="{FF2B5EF4-FFF2-40B4-BE49-F238E27FC236}">
                  <a16:creationId xmlns:a16="http://schemas.microsoft.com/office/drawing/2014/main" id="{C8E54980-2AFF-481A-9172-813B1144D964}"/>
                </a:ext>
              </a:extLst>
            </p:cNvPr>
            <p:cNvSpPr>
              <a:spLocks/>
            </p:cNvSpPr>
            <p:nvPr/>
          </p:nvSpPr>
          <p:spPr bwMode="auto">
            <a:xfrm>
              <a:off x="5417633" y="5504823"/>
              <a:ext cx="7938" cy="20638"/>
            </a:xfrm>
            <a:custGeom>
              <a:avLst/>
              <a:gdLst>
                <a:gd name="T0" fmla="*/ 0 w 4"/>
                <a:gd name="T1" fmla="*/ 0 h 11"/>
                <a:gd name="T2" fmla="*/ 2 w 4"/>
                <a:gd name="T3" fmla="*/ 5 h 11"/>
                <a:gd name="T4" fmla="*/ 2 w 4"/>
                <a:gd name="T5" fmla="*/ 7 h 11"/>
                <a:gd name="T6" fmla="*/ 3 w 4"/>
                <a:gd name="T7" fmla="*/ 10 h 11"/>
                <a:gd name="T8" fmla="*/ 4 w 4"/>
                <a:gd name="T9" fmla="*/ 9 h 11"/>
                <a:gd name="T10" fmla="*/ 3 w 4"/>
                <a:gd name="T11" fmla="*/ 3 h 11"/>
                <a:gd name="T12" fmla="*/ 3 w 4"/>
                <a:gd name="T13" fmla="*/ 0 h 11"/>
                <a:gd name="T14" fmla="*/ 0 w 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0" y="0"/>
                  </a:moveTo>
                  <a:cubicBezTo>
                    <a:pt x="1" y="3"/>
                    <a:pt x="2" y="4"/>
                    <a:pt x="2" y="5"/>
                  </a:cubicBezTo>
                  <a:cubicBezTo>
                    <a:pt x="2" y="6"/>
                    <a:pt x="2" y="7"/>
                    <a:pt x="2" y="7"/>
                  </a:cubicBezTo>
                  <a:cubicBezTo>
                    <a:pt x="4" y="9"/>
                    <a:pt x="3" y="8"/>
                    <a:pt x="3" y="10"/>
                  </a:cubicBezTo>
                  <a:cubicBezTo>
                    <a:pt x="4" y="11"/>
                    <a:pt x="4" y="10"/>
                    <a:pt x="4" y="9"/>
                  </a:cubicBezTo>
                  <a:cubicBezTo>
                    <a:pt x="4" y="8"/>
                    <a:pt x="4" y="5"/>
                    <a:pt x="3" y="3"/>
                  </a:cubicBezTo>
                  <a:cubicBezTo>
                    <a:pt x="3" y="2"/>
                    <a:pt x="3" y="1"/>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65">
              <a:extLst>
                <a:ext uri="{FF2B5EF4-FFF2-40B4-BE49-F238E27FC236}">
                  <a16:creationId xmlns:a16="http://schemas.microsoft.com/office/drawing/2014/main" id="{70EA85F6-4343-4B69-A812-A3891ADC66F0}"/>
                </a:ext>
              </a:extLst>
            </p:cNvPr>
            <p:cNvSpPr>
              <a:spLocks/>
            </p:cNvSpPr>
            <p:nvPr/>
          </p:nvSpPr>
          <p:spPr bwMode="auto">
            <a:xfrm>
              <a:off x="5384295" y="5517523"/>
              <a:ext cx="33338" cy="12700"/>
            </a:xfrm>
            <a:custGeom>
              <a:avLst/>
              <a:gdLst>
                <a:gd name="T0" fmla="*/ 0 w 18"/>
                <a:gd name="T1" fmla="*/ 7 h 7"/>
                <a:gd name="T2" fmla="*/ 5 w 18"/>
                <a:gd name="T3" fmla="*/ 6 h 7"/>
                <a:gd name="T4" fmla="*/ 17 w 18"/>
                <a:gd name="T5" fmla="*/ 3 h 7"/>
                <a:gd name="T6" fmla="*/ 18 w 18"/>
                <a:gd name="T7" fmla="*/ 2 h 7"/>
                <a:gd name="T8" fmla="*/ 18 w 18"/>
                <a:gd name="T9" fmla="*/ 2 h 7"/>
                <a:gd name="T10" fmla="*/ 17 w 18"/>
                <a:gd name="T11" fmla="*/ 0 h 7"/>
                <a:gd name="T12" fmla="*/ 0 w 18"/>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0" y="7"/>
                  </a:moveTo>
                  <a:cubicBezTo>
                    <a:pt x="1" y="7"/>
                    <a:pt x="3" y="6"/>
                    <a:pt x="5" y="6"/>
                  </a:cubicBezTo>
                  <a:cubicBezTo>
                    <a:pt x="9" y="6"/>
                    <a:pt x="15" y="5"/>
                    <a:pt x="17" y="3"/>
                  </a:cubicBezTo>
                  <a:cubicBezTo>
                    <a:pt x="18" y="3"/>
                    <a:pt x="18" y="3"/>
                    <a:pt x="18" y="2"/>
                  </a:cubicBezTo>
                  <a:cubicBezTo>
                    <a:pt x="18" y="2"/>
                    <a:pt x="18" y="2"/>
                    <a:pt x="18" y="2"/>
                  </a:cubicBezTo>
                  <a:cubicBezTo>
                    <a:pt x="18" y="1"/>
                    <a:pt x="17" y="1"/>
                    <a:pt x="17" y="0"/>
                  </a:cubicBezTo>
                  <a:cubicBezTo>
                    <a:pt x="12" y="4"/>
                    <a:pt x="3"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66">
              <a:extLst>
                <a:ext uri="{FF2B5EF4-FFF2-40B4-BE49-F238E27FC236}">
                  <a16:creationId xmlns:a16="http://schemas.microsoft.com/office/drawing/2014/main" id="{DD769AD1-4A03-4B7F-9DE7-52A5BE103254}"/>
                </a:ext>
              </a:extLst>
            </p:cNvPr>
            <p:cNvSpPr>
              <a:spLocks/>
            </p:cNvSpPr>
            <p:nvPr/>
          </p:nvSpPr>
          <p:spPr bwMode="auto">
            <a:xfrm>
              <a:off x="5849433" y="4149098"/>
              <a:ext cx="63500" cy="68263"/>
            </a:xfrm>
            <a:custGeom>
              <a:avLst/>
              <a:gdLst>
                <a:gd name="T0" fmla="*/ 12 w 34"/>
                <a:gd name="T1" fmla="*/ 36 h 37"/>
                <a:gd name="T2" fmla="*/ 24 w 34"/>
                <a:gd name="T3" fmla="*/ 35 h 37"/>
                <a:gd name="T4" fmla="*/ 32 w 34"/>
                <a:gd name="T5" fmla="*/ 23 h 37"/>
                <a:gd name="T6" fmla="*/ 32 w 34"/>
                <a:gd name="T7" fmla="*/ 9 h 37"/>
                <a:gd name="T8" fmla="*/ 22 w 34"/>
                <a:gd name="T9" fmla="*/ 2 h 37"/>
                <a:gd name="T10" fmla="*/ 10 w 34"/>
                <a:gd name="T11" fmla="*/ 3 h 37"/>
                <a:gd name="T12" fmla="*/ 2 w 34"/>
                <a:gd name="T13" fmla="*/ 15 h 37"/>
                <a:gd name="T14" fmla="*/ 3 w 34"/>
                <a:gd name="T15" fmla="*/ 29 h 37"/>
                <a:gd name="T16" fmla="*/ 12 w 3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7">
                  <a:moveTo>
                    <a:pt x="12" y="36"/>
                  </a:moveTo>
                  <a:cubicBezTo>
                    <a:pt x="17" y="37"/>
                    <a:pt x="21" y="37"/>
                    <a:pt x="24" y="35"/>
                  </a:cubicBezTo>
                  <a:cubicBezTo>
                    <a:pt x="28" y="33"/>
                    <a:pt x="31" y="29"/>
                    <a:pt x="32" y="23"/>
                  </a:cubicBezTo>
                  <a:cubicBezTo>
                    <a:pt x="34" y="17"/>
                    <a:pt x="34" y="12"/>
                    <a:pt x="32" y="9"/>
                  </a:cubicBezTo>
                  <a:cubicBezTo>
                    <a:pt x="30" y="5"/>
                    <a:pt x="26" y="3"/>
                    <a:pt x="22" y="2"/>
                  </a:cubicBezTo>
                  <a:cubicBezTo>
                    <a:pt x="17" y="0"/>
                    <a:pt x="13" y="1"/>
                    <a:pt x="10" y="3"/>
                  </a:cubicBezTo>
                  <a:cubicBezTo>
                    <a:pt x="6" y="5"/>
                    <a:pt x="3" y="9"/>
                    <a:pt x="2" y="15"/>
                  </a:cubicBezTo>
                  <a:cubicBezTo>
                    <a:pt x="0" y="20"/>
                    <a:pt x="1" y="25"/>
                    <a:pt x="3" y="29"/>
                  </a:cubicBezTo>
                  <a:cubicBezTo>
                    <a:pt x="5" y="33"/>
                    <a:pt x="8" y="35"/>
                    <a:pt x="1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67">
              <a:extLst>
                <a:ext uri="{FF2B5EF4-FFF2-40B4-BE49-F238E27FC236}">
                  <a16:creationId xmlns:a16="http://schemas.microsoft.com/office/drawing/2014/main" id="{73BA7010-9DCC-4238-AEE8-C7FC41AEDFD1}"/>
                </a:ext>
              </a:extLst>
            </p:cNvPr>
            <p:cNvSpPr>
              <a:spLocks noEditPoints="1"/>
            </p:cNvSpPr>
            <p:nvPr/>
          </p:nvSpPr>
          <p:spPr bwMode="auto">
            <a:xfrm>
              <a:off x="4862008" y="4030036"/>
              <a:ext cx="1677988" cy="1673225"/>
            </a:xfrm>
            <a:custGeom>
              <a:avLst/>
              <a:gdLst>
                <a:gd name="T0" fmla="*/ 812 w 905"/>
                <a:gd name="T1" fmla="*/ 404 h 905"/>
                <a:gd name="T2" fmla="*/ 774 w 905"/>
                <a:gd name="T3" fmla="*/ 279 h 905"/>
                <a:gd name="T4" fmla="*/ 779 w 905"/>
                <a:gd name="T5" fmla="*/ 210 h 905"/>
                <a:gd name="T6" fmla="*/ 721 w 905"/>
                <a:gd name="T7" fmla="*/ 187 h 905"/>
                <a:gd name="T8" fmla="*/ 685 w 905"/>
                <a:gd name="T9" fmla="*/ 149 h 905"/>
                <a:gd name="T10" fmla="*/ 617 w 905"/>
                <a:gd name="T11" fmla="*/ 113 h 905"/>
                <a:gd name="T12" fmla="*/ 564 w 905"/>
                <a:gd name="T13" fmla="*/ 108 h 905"/>
                <a:gd name="T14" fmla="*/ 460 w 905"/>
                <a:gd name="T15" fmla="*/ 45 h 905"/>
                <a:gd name="T16" fmla="*/ 375 w 905"/>
                <a:gd name="T17" fmla="*/ 52 h 905"/>
                <a:gd name="T18" fmla="*/ 348 w 905"/>
                <a:gd name="T19" fmla="*/ 78 h 905"/>
                <a:gd name="T20" fmla="*/ 362 w 905"/>
                <a:gd name="T21" fmla="*/ 92 h 905"/>
                <a:gd name="T22" fmla="*/ 312 w 905"/>
                <a:gd name="T23" fmla="*/ 104 h 905"/>
                <a:gd name="T24" fmla="*/ 250 w 905"/>
                <a:gd name="T25" fmla="*/ 96 h 905"/>
                <a:gd name="T26" fmla="*/ 175 w 905"/>
                <a:gd name="T27" fmla="*/ 151 h 905"/>
                <a:gd name="T28" fmla="*/ 121 w 905"/>
                <a:gd name="T29" fmla="*/ 211 h 905"/>
                <a:gd name="T30" fmla="*/ 120 w 905"/>
                <a:gd name="T31" fmla="*/ 281 h 905"/>
                <a:gd name="T32" fmla="*/ 132 w 905"/>
                <a:gd name="T33" fmla="*/ 289 h 905"/>
                <a:gd name="T34" fmla="*/ 95 w 905"/>
                <a:gd name="T35" fmla="*/ 410 h 905"/>
                <a:gd name="T36" fmla="*/ 41 w 905"/>
                <a:gd name="T37" fmla="*/ 453 h 905"/>
                <a:gd name="T38" fmla="*/ 51 w 905"/>
                <a:gd name="T39" fmla="*/ 518 h 905"/>
                <a:gd name="T40" fmla="*/ 101 w 905"/>
                <a:gd name="T41" fmla="*/ 526 h 905"/>
                <a:gd name="T42" fmla="*/ 238 w 905"/>
                <a:gd name="T43" fmla="*/ 764 h 905"/>
                <a:gd name="T44" fmla="*/ 218 w 905"/>
                <a:gd name="T45" fmla="*/ 741 h 905"/>
                <a:gd name="T46" fmla="*/ 196 w 905"/>
                <a:gd name="T47" fmla="*/ 742 h 905"/>
                <a:gd name="T48" fmla="*/ 289 w 905"/>
                <a:gd name="T49" fmla="*/ 829 h 905"/>
                <a:gd name="T50" fmla="*/ 284 w 905"/>
                <a:gd name="T51" fmla="*/ 801 h 905"/>
                <a:gd name="T52" fmla="*/ 309 w 905"/>
                <a:gd name="T53" fmla="*/ 811 h 905"/>
                <a:gd name="T54" fmla="*/ 317 w 905"/>
                <a:gd name="T55" fmla="*/ 787 h 905"/>
                <a:gd name="T56" fmla="*/ 310 w 905"/>
                <a:gd name="T57" fmla="*/ 842 h 905"/>
                <a:gd name="T58" fmla="*/ 352 w 905"/>
                <a:gd name="T59" fmla="*/ 858 h 905"/>
                <a:gd name="T60" fmla="*/ 420 w 905"/>
                <a:gd name="T61" fmla="*/ 807 h 905"/>
                <a:gd name="T62" fmla="*/ 413 w 905"/>
                <a:gd name="T63" fmla="*/ 875 h 905"/>
                <a:gd name="T64" fmla="*/ 399 w 905"/>
                <a:gd name="T65" fmla="*/ 866 h 905"/>
                <a:gd name="T66" fmla="*/ 430 w 905"/>
                <a:gd name="T67" fmla="*/ 858 h 905"/>
                <a:gd name="T68" fmla="*/ 479 w 905"/>
                <a:gd name="T69" fmla="*/ 856 h 905"/>
                <a:gd name="T70" fmla="*/ 477 w 905"/>
                <a:gd name="T71" fmla="*/ 831 h 905"/>
                <a:gd name="T72" fmla="*/ 529 w 905"/>
                <a:gd name="T73" fmla="*/ 866 h 905"/>
                <a:gd name="T74" fmla="*/ 486 w 905"/>
                <a:gd name="T75" fmla="*/ 850 h 905"/>
                <a:gd name="T76" fmla="*/ 516 w 905"/>
                <a:gd name="T77" fmla="*/ 820 h 905"/>
                <a:gd name="T78" fmla="*/ 599 w 905"/>
                <a:gd name="T79" fmla="*/ 840 h 905"/>
                <a:gd name="T80" fmla="*/ 588 w 905"/>
                <a:gd name="T81" fmla="*/ 834 h 905"/>
                <a:gd name="T82" fmla="*/ 584 w 905"/>
                <a:gd name="T83" fmla="*/ 805 h 905"/>
                <a:gd name="T84" fmla="*/ 599 w 905"/>
                <a:gd name="T85" fmla="*/ 796 h 905"/>
                <a:gd name="T86" fmla="*/ 616 w 905"/>
                <a:gd name="T87" fmla="*/ 825 h 905"/>
                <a:gd name="T88" fmla="*/ 655 w 905"/>
                <a:gd name="T89" fmla="*/ 793 h 905"/>
                <a:gd name="T90" fmla="*/ 654 w 905"/>
                <a:gd name="T91" fmla="*/ 760 h 905"/>
                <a:gd name="T92" fmla="*/ 663 w 905"/>
                <a:gd name="T93" fmla="*/ 752 h 905"/>
                <a:gd name="T94" fmla="*/ 668 w 905"/>
                <a:gd name="T95" fmla="*/ 737 h 905"/>
                <a:gd name="T96" fmla="*/ 676 w 905"/>
                <a:gd name="T97" fmla="*/ 737 h 905"/>
                <a:gd name="T98" fmla="*/ 677 w 905"/>
                <a:gd name="T99" fmla="*/ 721 h 905"/>
                <a:gd name="T100" fmla="*/ 691 w 905"/>
                <a:gd name="T101" fmla="*/ 738 h 905"/>
                <a:gd name="T102" fmla="*/ 665 w 905"/>
                <a:gd name="T103" fmla="*/ 771 h 905"/>
                <a:gd name="T104" fmla="*/ 688 w 905"/>
                <a:gd name="T105" fmla="*/ 807 h 905"/>
                <a:gd name="T106" fmla="*/ 679 w 905"/>
                <a:gd name="T107" fmla="*/ 769 h 905"/>
                <a:gd name="T108" fmla="*/ 705 w 905"/>
                <a:gd name="T109" fmla="*/ 766 h 905"/>
                <a:gd name="T110" fmla="*/ 778 w 905"/>
                <a:gd name="T111" fmla="*/ 296 h 905"/>
                <a:gd name="T112" fmla="*/ 810 w 905"/>
                <a:gd name="T113" fmla="*/ 386 h 905"/>
                <a:gd name="T114" fmla="*/ 843 w 905"/>
                <a:gd name="T115" fmla="*/ 516 h 905"/>
                <a:gd name="T116" fmla="*/ 807 w 905"/>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5" h="905">
                  <a:moveTo>
                    <a:pt x="453" y="0"/>
                  </a:moveTo>
                  <a:cubicBezTo>
                    <a:pt x="203" y="0"/>
                    <a:pt x="0" y="203"/>
                    <a:pt x="0" y="453"/>
                  </a:cubicBezTo>
                  <a:cubicBezTo>
                    <a:pt x="0" y="702"/>
                    <a:pt x="203" y="905"/>
                    <a:pt x="453" y="905"/>
                  </a:cubicBezTo>
                  <a:cubicBezTo>
                    <a:pt x="703" y="905"/>
                    <a:pt x="905" y="702"/>
                    <a:pt x="905" y="453"/>
                  </a:cubicBezTo>
                  <a:cubicBezTo>
                    <a:pt x="905" y="203"/>
                    <a:pt x="703" y="0"/>
                    <a:pt x="453" y="0"/>
                  </a:cubicBezTo>
                  <a:close/>
                  <a:moveTo>
                    <a:pt x="858" y="430"/>
                  </a:moveTo>
                  <a:cubicBezTo>
                    <a:pt x="849" y="431"/>
                    <a:pt x="849" y="431"/>
                    <a:pt x="849" y="431"/>
                  </a:cubicBezTo>
                  <a:cubicBezTo>
                    <a:pt x="846" y="400"/>
                    <a:pt x="846" y="400"/>
                    <a:pt x="846" y="400"/>
                  </a:cubicBezTo>
                  <a:cubicBezTo>
                    <a:pt x="835" y="401"/>
                    <a:pt x="835" y="401"/>
                    <a:pt x="835" y="401"/>
                  </a:cubicBezTo>
                  <a:cubicBezTo>
                    <a:pt x="838" y="430"/>
                    <a:pt x="838" y="430"/>
                    <a:pt x="838" y="430"/>
                  </a:cubicBezTo>
                  <a:cubicBezTo>
                    <a:pt x="829" y="431"/>
                    <a:pt x="829" y="431"/>
                    <a:pt x="829" y="431"/>
                  </a:cubicBezTo>
                  <a:cubicBezTo>
                    <a:pt x="826" y="402"/>
                    <a:pt x="826" y="402"/>
                    <a:pt x="826" y="402"/>
                  </a:cubicBezTo>
                  <a:cubicBezTo>
                    <a:pt x="812" y="404"/>
                    <a:pt x="812" y="404"/>
                    <a:pt x="812" y="404"/>
                  </a:cubicBezTo>
                  <a:cubicBezTo>
                    <a:pt x="816" y="435"/>
                    <a:pt x="816" y="435"/>
                    <a:pt x="816" y="435"/>
                  </a:cubicBezTo>
                  <a:cubicBezTo>
                    <a:pt x="807" y="436"/>
                    <a:pt x="807" y="436"/>
                    <a:pt x="807" y="436"/>
                  </a:cubicBezTo>
                  <a:cubicBezTo>
                    <a:pt x="802" y="393"/>
                    <a:pt x="802" y="393"/>
                    <a:pt x="802" y="393"/>
                  </a:cubicBezTo>
                  <a:cubicBezTo>
                    <a:pt x="854" y="388"/>
                    <a:pt x="854" y="388"/>
                    <a:pt x="854" y="388"/>
                  </a:cubicBezTo>
                  <a:lnTo>
                    <a:pt x="858" y="430"/>
                  </a:lnTo>
                  <a:close/>
                  <a:moveTo>
                    <a:pt x="799" y="241"/>
                  </a:moveTo>
                  <a:cubicBezTo>
                    <a:pt x="802" y="246"/>
                    <a:pt x="804" y="250"/>
                    <a:pt x="804" y="253"/>
                  </a:cubicBezTo>
                  <a:cubicBezTo>
                    <a:pt x="805" y="256"/>
                    <a:pt x="805" y="258"/>
                    <a:pt x="804" y="261"/>
                  </a:cubicBezTo>
                  <a:cubicBezTo>
                    <a:pt x="803" y="264"/>
                    <a:pt x="801" y="266"/>
                    <a:pt x="798" y="267"/>
                  </a:cubicBezTo>
                  <a:cubicBezTo>
                    <a:pt x="795" y="269"/>
                    <a:pt x="791" y="270"/>
                    <a:pt x="788" y="269"/>
                  </a:cubicBezTo>
                  <a:cubicBezTo>
                    <a:pt x="784" y="268"/>
                    <a:pt x="781" y="266"/>
                    <a:pt x="778" y="262"/>
                  </a:cubicBezTo>
                  <a:cubicBezTo>
                    <a:pt x="778" y="265"/>
                    <a:pt x="778" y="267"/>
                    <a:pt x="778" y="269"/>
                  </a:cubicBezTo>
                  <a:cubicBezTo>
                    <a:pt x="777" y="272"/>
                    <a:pt x="776" y="275"/>
                    <a:pt x="774" y="279"/>
                  </a:cubicBezTo>
                  <a:cubicBezTo>
                    <a:pt x="769" y="291"/>
                    <a:pt x="769" y="291"/>
                    <a:pt x="769" y="291"/>
                  </a:cubicBezTo>
                  <a:cubicBezTo>
                    <a:pt x="762" y="279"/>
                    <a:pt x="762" y="279"/>
                    <a:pt x="762" y="279"/>
                  </a:cubicBezTo>
                  <a:cubicBezTo>
                    <a:pt x="767" y="266"/>
                    <a:pt x="767" y="266"/>
                    <a:pt x="767" y="266"/>
                  </a:cubicBezTo>
                  <a:cubicBezTo>
                    <a:pt x="769" y="261"/>
                    <a:pt x="770" y="258"/>
                    <a:pt x="770" y="257"/>
                  </a:cubicBezTo>
                  <a:cubicBezTo>
                    <a:pt x="771" y="255"/>
                    <a:pt x="771" y="254"/>
                    <a:pt x="770" y="253"/>
                  </a:cubicBezTo>
                  <a:cubicBezTo>
                    <a:pt x="770" y="252"/>
                    <a:pt x="769" y="250"/>
                    <a:pt x="768" y="248"/>
                  </a:cubicBezTo>
                  <a:cubicBezTo>
                    <a:pt x="766" y="246"/>
                    <a:pt x="766" y="246"/>
                    <a:pt x="766" y="246"/>
                  </a:cubicBezTo>
                  <a:cubicBezTo>
                    <a:pt x="748" y="257"/>
                    <a:pt x="748" y="257"/>
                    <a:pt x="748" y="257"/>
                  </a:cubicBezTo>
                  <a:cubicBezTo>
                    <a:pt x="742" y="247"/>
                    <a:pt x="742" y="247"/>
                    <a:pt x="742" y="247"/>
                  </a:cubicBezTo>
                  <a:cubicBezTo>
                    <a:pt x="786" y="220"/>
                    <a:pt x="786" y="220"/>
                    <a:pt x="786" y="220"/>
                  </a:cubicBezTo>
                  <a:lnTo>
                    <a:pt x="799" y="241"/>
                  </a:lnTo>
                  <a:close/>
                  <a:moveTo>
                    <a:pt x="750" y="176"/>
                  </a:moveTo>
                  <a:cubicBezTo>
                    <a:pt x="779" y="210"/>
                    <a:pt x="779" y="210"/>
                    <a:pt x="779" y="210"/>
                  </a:cubicBezTo>
                  <a:cubicBezTo>
                    <a:pt x="772" y="216"/>
                    <a:pt x="772" y="216"/>
                    <a:pt x="772" y="216"/>
                  </a:cubicBezTo>
                  <a:cubicBezTo>
                    <a:pt x="761" y="203"/>
                    <a:pt x="761" y="203"/>
                    <a:pt x="761" y="203"/>
                  </a:cubicBezTo>
                  <a:cubicBezTo>
                    <a:pt x="728" y="230"/>
                    <a:pt x="728" y="230"/>
                    <a:pt x="728" y="230"/>
                  </a:cubicBezTo>
                  <a:cubicBezTo>
                    <a:pt x="721" y="221"/>
                    <a:pt x="721" y="221"/>
                    <a:pt x="721" y="221"/>
                  </a:cubicBezTo>
                  <a:cubicBezTo>
                    <a:pt x="754" y="194"/>
                    <a:pt x="754" y="194"/>
                    <a:pt x="754" y="194"/>
                  </a:cubicBezTo>
                  <a:cubicBezTo>
                    <a:pt x="744" y="181"/>
                    <a:pt x="744" y="181"/>
                    <a:pt x="744" y="181"/>
                  </a:cubicBezTo>
                  <a:lnTo>
                    <a:pt x="750" y="176"/>
                  </a:lnTo>
                  <a:close/>
                  <a:moveTo>
                    <a:pt x="742" y="167"/>
                  </a:moveTo>
                  <a:cubicBezTo>
                    <a:pt x="736" y="174"/>
                    <a:pt x="736" y="174"/>
                    <a:pt x="736" y="174"/>
                  </a:cubicBezTo>
                  <a:cubicBezTo>
                    <a:pt x="714" y="153"/>
                    <a:pt x="714" y="153"/>
                    <a:pt x="714" y="153"/>
                  </a:cubicBezTo>
                  <a:cubicBezTo>
                    <a:pt x="706" y="162"/>
                    <a:pt x="706" y="162"/>
                    <a:pt x="706" y="162"/>
                  </a:cubicBezTo>
                  <a:cubicBezTo>
                    <a:pt x="727" y="181"/>
                    <a:pt x="727" y="181"/>
                    <a:pt x="727" y="181"/>
                  </a:cubicBezTo>
                  <a:cubicBezTo>
                    <a:pt x="721" y="187"/>
                    <a:pt x="721" y="187"/>
                    <a:pt x="721" y="187"/>
                  </a:cubicBezTo>
                  <a:cubicBezTo>
                    <a:pt x="700" y="168"/>
                    <a:pt x="700" y="168"/>
                    <a:pt x="700" y="168"/>
                  </a:cubicBezTo>
                  <a:cubicBezTo>
                    <a:pt x="691" y="178"/>
                    <a:pt x="691" y="178"/>
                    <a:pt x="691" y="178"/>
                  </a:cubicBezTo>
                  <a:cubicBezTo>
                    <a:pt x="714" y="200"/>
                    <a:pt x="714" y="200"/>
                    <a:pt x="714" y="200"/>
                  </a:cubicBezTo>
                  <a:cubicBezTo>
                    <a:pt x="708" y="206"/>
                    <a:pt x="708" y="206"/>
                    <a:pt x="708" y="206"/>
                  </a:cubicBezTo>
                  <a:cubicBezTo>
                    <a:pt x="677" y="177"/>
                    <a:pt x="677" y="177"/>
                    <a:pt x="677" y="177"/>
                  </a:cubicBezTo>
                  <a:cubicBezTo>
                    <a:pt x="711" y="139"/>
                    <a:pt x="711" y="139"/>
                    <a:pt x="711" y="139"/>
                  </a:cubicBezTo>
                  <a:lnTo>
                    <a:pt x="742" y="167"/>
                  </a:lnTo>
                  <a:close/>
                  <a:moveTo>
                    <a:pt x="665" y="105"/>
                  </a:moveTo>
                  <a:cubicBezTo>
                    <a:pt x="680" y="116"/>
                    <a:pt x="680" y="116"/>
                    <a:pt x="680" y="116"/>
                  </a:cubicBezTo>
                  <a:cubicBezTo>
                    <a:pt x="686" y="120"/>
                    <a:pt x="689" y="122"/>
                    <a:pt x="691" y="124"/>
                  </a:cubicBezTo>
                  <a:cubicBezTo>
                    <a:pt x="693" y="127"/>
                    <a:pt x="694" y="130"/>
                    <a:pt x="695" y="133"/>
                  </a:cubicBezTo>
                  <a:cubicBezTo>
                    <a:pt x="695" y="136"/>
                    <a:pt x="694" y="140"/>
                    <a:pt x="692" y="143"/>
                  </a:cubicBezTo>
                  <a:cubicBezTo>
                    <a:pt x="690" y="146"/>
                    <a:pt x="688" y="148"/>
                    <a:pt x="685" y="149"/>
                  </a:cubicBezTo>
                  <a:cubicBezTo>
                    <a:pt x="683" y="150"/>
                    <a:pt x="681" y="150"/>
                    <a:pt x="679" y="150"/>
                  </a:cubicBezTo>
                  <a:cubicBezTo>
                    <a:pt x="676" y="150"/>
                    <a:pt x="674" y="149"/>
                    <a:pt x="672" y="149"/>
                  </a:cubicBezTo>
                  <a:cubicBezTo>
                    <a:pt x="670" y="148"/>
                    <a:pt x="666" y="145"/>
                    <a:pt x="662" y="143"/>
                  </a:cubicBezTo>
                  <a:cubicBezTo>
                    <a:pt x="656" y="138"/>
                    <a:pt x="656" y="138"/>
                    <a:pt x="656" y="138"/>
                  </a:cubicBezTo>
                  <a:cubicBezTo>
                    <a:pt x="645" y="154"/>
                    <a:pt x="645" y="154"/>
                    <a:pt x="645" y="154"/>
                  </a:cubicBezTo>
                  <a:cubicBezTo>
                    <a:pt x="635" y="148"/>
                    <a:pt x="635" y="148"/>
                    <a:pt x="635" y="148"/>
                  </a:cubicBezTo>
                  <a:lnTo>
                    <a:pt x="665" y="105"/>
                  </a:lnTo>
                  <a:close/>
                  <a:moveTo>
                    <a:pt x="632" y="87"/>
                  </a:moveTo>
                  <a:cubicBezTo>
                    <a:pt x="629" y="95"/>
                    <a:pt x="629" y="95"/>
                    <a:pt x="629" y="95"/>
                  </a:cubicBezTo>
                  <a:cubicBezTo>
                    <a:pt x="603" y="84"/>
                    <a:pt x="603" y="84"/>
                    <a:pt x="603" y="84"/>
                  </a:cubicBezTo>
                  <a:cubicBezTo>
                    <a:pt x="598" y="95"/>
                    <a:pt x="598" y="95"/>
                    <a:pt x="598" y="95"/>
                  </a:cubicBezTo>
                  <a:cubicBezTo>
                    <a:pt x="620" y="105"/>
                    <a:pt x="620" y="105"/>
                    <a:pt x="620" y="105"/>
                  </a:cubicBezTo>
                  <a:cubicBezTo>
                    <a:pt x="617" y="113"/>
                    <a:pt x="617" y="113"/>
                    <a:pt x="617" y="113"/>
                  </a:cubicBezTo>
                  <a:cubicBezTo>
                    <a:pt x="595" y="103"/>
                    <a:pt x="595" y="103"/>
                    <a:pt x="595" y="103"/>
                  </a:cubicBezTo>
                  <a:cubicBezTo>
                    <a:pt x="586" y="123"/>
                    <a:pt x="586" y="123"/>
                    <a:pt x="586" y="123"/>
                  </a:cubicBezTo>
                  <a:cubicBezTo>
                    <a:pt x="576" y="119"/>
                    <a:pt x="576" y="119"/>
                    <a:pt x="576" y="119"/>
                  </a:cubicBezTo>
                  <a:cubicBezTo>
                    <a:pt x="596" y="71"/>
                    <a:pt x="596" y="71"/>
                    <a:pt x="596" y="71"/>
                  </a:cubicBezTo>
                  <a:lnTo>
                    <a:pt x="632" y="87"/>
                  </a:lnTo>
                  <a:close/>
                  <a:moveTo>
                    <a:pt x="523" y="77"/>
                  </a:moveTo>
                  <a:cubicBezTo>
                    <a:pt x="525" y="72"/>
                    <a:pt x="527" y="68"/>
                    <a:pt x="529" y="65"/>
                  </a:cubicBezTo>
                  <a:cubicBezTo>
                    <a:pt x="531" y="63"/>
                    <a:pt x="534" y="61"/>
                    <a:pt x="536" y="59"/>
                  </a:cubicBezTo>
                  <a:cubicBezTo>
                    <a:pt x="539" y="58"/>
                    <a:pt x="542" y="57"/>
                    <a:pt x="545" y="57"/>
                  </a:cubicBezTo>
                  <a:cubicBezTo>
                    <a:pt x="548" y="56"/>
                    <a:pt x="553" y="57"/>
                    <a:pt x="557" y="58"/>
                  </a:cubicBezTo>
                  <a:cubicBezTo>
                    <a:pt x="565" y="60"/>
                    <a:pt x="571" y="64"/>
                    <a:pt x="575" y="70"/>
                  </a:cubicBezTo>
                  <a:cubicBezTo>
                    <a:pt x="578" y="76"/>
                    <a:pt x="579" y="83"/>
                    <a:pt x="577" y="91"/>
                  </a:cubicBezTo>
                  <a:cubicBezTo>
                    <a:pt x="575" y="99"/>
                    <a:pt x="570" y="105"/>
                    <a:pt x="564" y="108"/>
                  </a:cubicBezTo>
                  <a:cubicBezTo>
                    <a:pt x="558" y="111"/>
                    <a:pt x="551" y="112"/>
                    <a:pt x="543" y="110"/>
                  </a:cubicBezTo>
                  <a:cubicBezTo>
                    <a:pt x="535" y="108"/>
                    <a:pt x="529" y="104"/>
                    <a:pt x="526" y="98"/>
                  </a:cubicBezTo>
                  <a:cubicBezTo>
                    <a:pt x="522" y="92"/>
                    <a:pt x="521" y="85"/>
                    <a:pt x="523" y="77"/>
                  </a:cubicBezTo>
                  <a:close/>
                  <a:moveTo>
                    <a:pt x="460" y="45"/>
                  </a:moveTo>
                  <a:cubicBezTo>
                    <a:pt x="473" y="66"/>
                    <a:pt x="473" y="66"/>
                    <a:pt x="473" y="66"/>
                  </a:cubicBezTo>
                  <a:cubicBezTo>
                    <a:pt x="487" y="46"/>
                    <a:pt x="487" y="46"/>
                    <a:pt x="487" y="46"/>
                  </a:cubicBezTo>
                  <a:cubicBezTo>
                    <a:pt x="500" y="47"/>
                    <a:pt x="500" y="47"/>
                    <a:pt x="500" y="47"/>
                  </a:cubicBezTo>
                  <a:cubicBezTo>
                    <a:pt x="477" y="76"/>
                    <a:pt x="477" y="76"/>
                    <a:pt x="477" y="76"/>
                  </a:cubicBezTo>
                  <a:cubicBezTo>
                    <a:pt x="476" y="97"/>
                    <a:pt x="476" y="97"/>
                    <a:pt x="476" y="97"/>
                  </a:cubicBezTo>
                  <a:cubicBezTo>
                    <a:pt x="465" y="97"/>
                    <a:pt x="465" y="97"/>
                    <a:pt x="465" y="97"/>
                  </a:cubicBezTo>
                  <a:cubicBezTo>
                    <a:pt x="466" y="75"/>
                    <a:pt x="466" y="75"/>
                    <a:pt x="466" y="75"/>
                  </a:cubicBezTo>
                  <a:cubicBezTo>
                    <a:pt x="447" y="44"/>
                    <a:pt x="447" y="44"/>
                    <a:pt x="447" y="44"/>
                  </a:cubicBezTo>
                  <a:lnTo>
                    <a:pt x="460" y="45"/>
                  </a:lnTo>
                  <a:close/>
                  <a:moveTo>
                    <a:pt x="441" y="44"/>
                  </a:moveTo>
                  <a:cubicBezTo>
                    <a:pt x="442" y="53"/>
                    <a:pt x="442" y="53"/>
                    <a:pt x="442" y="53"/>
                  </a:cubicBezTo>
                  <a:cubicBezTo>
                    <a:pt x="425" y="54"/>
                    <a:pt x="425" y="54"/>
                    <a:pt x="425" y="54"/>
                  </a:cubicBezTo>
                  <a:cubicBezTo>
                    <a:pt x="428" y="97"/>
                    <a:pt x="428" y="97"/>
                    <a:pt x="428" y="97"/>
                  </a:cubicBezTo>
                  <a:cubicBezTo>
                    <a:pt x="417" y="98"/>
                    <a:pt x="417" y="98"/>
                    <a:pt x="417" y="98"/>
                  </a:cubicBezTo>
                  <a:cubicBezTo>
                    <a:pt x="413" y="55"/>
                    <a:pt x="413" y="55"/>
                    <a:pt x="413" y="55"/>
                  </a:cubicBezTo>
                  <a:cubicBezTo>
                    <a:pt x="397" y="56"/>
                    <a:pt x="397" y="56"/>
                    <a:pt x="397" y="56"/>
                  </a:cubicBezTo>
                  <a:cubicBezTo>
                    <a:pt x="396" y="48"/>
                    <a:pt x="396" y="48"/>
                    <a:pt x="396" y="48"/>
                  </a:cubicBezTo>
                  <a:lnTo>
                    <a:pt x="441" y="44"/>
                  </a:lnTo>
                  <a:close/>
                  <a:moveTo>
                    <a:pt x="386" y="50"/>
                  </a:moveTo>
                  <a:cubicBezTo>
                    <a:pt x="395" y="101"/>
                    <a:pt x="395" y="101"/>
                    <a:pt x="395" y="101"/>
                  </a:cubicBezTo>
                  <a:cubicBezTo>
                    <a:pt x="384" y="103"/>
                    <a:pt x="384" y="103"/>
                    <a:pt x="384" y="103"/>
                  </a:cubicBezTo>
                  <a:cubicBezTo>
                    <a:pt x="375" y="52"/>
                    <a:pt x="375" y="52"/>
                    <a:pt x="375" y="52"/>
                  </a:cubicBezTo>
                  <a:lnTo>
                    <a:pt x="386" y="50"/>
                  </a:lnTo>
                  <a:close/>
                  <a:moveTo>
                    <a:pt x="324" y="70"/>
                  </a:moveTo>
                  <a:cubicBezTo>
                    <a:pt x="325" y="68"/>
                    <a:pt x="327" y="65"/>
                    <a:pt x="330" y="63"/>
                  </a:cubicBezTo>
                  <a:cubicBezTo>
                    <a:pt x="333" y="61"/>
                    <a:pt x="336" y="60"/>
                    <a:pt x="340" y="59"/>
                  </a:cubicBezTo>
                  <a:cubicBezTo>
                    <a:pt x="347" y="57"/>
                    <a:pt x="353" y="57"/>
                    <a:pt x="357" y="59"/>
                  </a:cubicBezTo>
                  <a:cubicBezTo>
                    <a:pt x="361" y="60"/>
                    <a:pt x="364" y="63"/>
                    <a:pt x="365" y="68"/>
                  </a:cubicBezTo>
                  <a:cubicBezTo>
                    <a:pt x="354" y="71"/>
                    <a:pt x="354" y="71"/>
                    <a:pt x="354" y="71"/>
                  </a:cubicBezTo>
                  <a:cubicBezTo>
                    <a:pt x="353" y="69"/>
                    <a:pt x="352" y="67"/>
                    <a:pt x="350" y="67"/>
                  </a:cubicBezTo>
                  <a:cubicBezTo>
                    <a:pt x="348" y="66"/>
                    <a:pt x="345" y="66"/>
                    <a:pt x="342" y="67"/>
                  </a:cubicBezTo>
                  <a:cubicBezTo>
                    <a:pt x="339" y="68"/>
                    <a:pt x="337" y="69"/>
                    <a:pt x="335" y="71"/>
                  </a:cubicBezTo>
                  <a:cubicBezTo>
                    <a:pt x="334" y="72"/>
                    <a:pt x="334" y="73"/>
                    <a:pt x="334" y="74"/>
                  </a:cubicBezTo>
                  <a:cubicBezTo>
                    <a:pt x="335" y="76"/>
                    <a:pt x="336" y="76"/>
                    <a:pt x="337" y="77"/>
                  </a:cubicBezTo>
                  <a:cubicBezTo>
                    <a:pt x="339" y="78"/>
                    <a:pt x="342" y="78"/>
                    <a:pt x="348" y="78"/>
                  </a:cubicBezTo>
                  <a:cubicBezTo>
                    <a:pt x="354" y="77"/>
                    <a:pt x="358" y="77"/>
                    <a:pt x="361" y="78"/>
                  </a:cubicBezTo>
                  <a:cubicBezTo>
                    <a:pt x="364" y="79"/>
                    <a:pt x="366" y="80"/>
                    <a:pt x="368" y="81"/>
                  </a:cubicBezTo>
                  <a:cubicBezTo>
                    <a:pt x="370" y="83"/>
                    <a:pt x="372" y="86"/>
                    <a:pt x="373" y="89"/>
                  </a:cubicBezTo>
                  <a:cubicBezTo>
                    <a:pt x="373" y="92"/>
                    <a:pt x="373" y="95"/>
                    <a:pt x="372" y="98"/>
                  </a:cubicBezTo>
                  <a:cubicBezTo>
                    <a:pt x="371" y="101"/>
                    <a:pt x="369" y="103"/>
                    <a:pt x="366" y="105"/>
                  </a:cubicBezTo>
                  <a:cubicBezTo>
                    <a:pt x="364" y="107"/>
                    <a:pt x="360" y="109"/>
                    <a:pt x="355" y="110"/>
                  </a:cubicBezTo>
                  <a:cubicBezTo>
                    <a:pt x="348" y="112"/>
                    <a:pt x="342" y="112"/>
                    <a:pt x="338" y="110"/>
                  </a:cubicBezTo>
                  <a:cubicBezTo>
                    <a:pt x="333" y="108"/>
                    <a:pt x="330" y="105"/>
                    <a:pt x="328" y="100"/>
                  </a:cubicBezTo>
                  <a:cubicBezTo>
                    <a:pt x="338" y="96"/>
                    <a:pt x="338" y="96"/>
                    <a:pt x="338" y="96"/>
                  </a:cubicBezTo>
                  <a:cubicBezTo>
                    <a:pt x="340" y="99"/>
                    <a:pt x="342" y="101"/>
                    <a:pt x="344" y="102"/>
                  </a:cubicBezTo>
                  <a:cubicBezTo>
                    <a:pt x="346" y="103"/>
                    <a:pt x="349" y="103"/>
                    <a:pt x="353" y="102"/>
                  </a:cubicBezTo>
                  <a:cubicBezTo>
                    <a:pt x="356" y="101"/>
                    <a:pt x="359" y="99"/>
                    <a:pt x="360" y="97"/>
                  </a:cubicBezTo>
                  <a:cubicBezTo>
                    <a:pt x="362" y="96"/>
                    <a:pt x="362" y="94"/>
                    <a:pt x="362" y="92"/>
                  </a:cubicBezTo>
                  <a:cubicBezTo>
                    <a:pt x="361" y="91"/>
                    <a:pt x="361" y="90"/>
                    <a:pt x="360" y="89"/>
                  </a:cubicBezTo>
                  <a:cubicBezTo>
                    <a:pt x="359" y="89"/>
                    <a:pt x="357" y="88"/>
                    <a:pt x="355" y="88"/>
                  </a:cubicBezTo>
                  <a:cubicBezTo>
                    <a:pt x="354" y="88"/>
                    <a:pt x="351" y="88"/>
                    <a:pt x="346" y="88"/>
                  </a:cubicBezTo>
                  <a:cubicBezTo>
                    <a:pt x="339" y="89"/>
                    <a:pt x="335" y="88"/>
                    <a:pt x="332" y="87"/>
                  </a:cubicBezTo>
                  <a:cubicBezTo>
                    <a:pt x="328" y="85"/>
                    <a:pt x="325" y="82"/>
                    <a:pt x="324" y="78"/>
                  </a:cubicBezTo>
                  <a:cubicBezTo>
                    <a:pt x="323" y="76"/>
                    <a:pt x="323" y="73"/>
                    <a:pt x="324" y="70"/>
                  </a:cubicBezTo>
                  <a:close/>
                  <a:moveTo>
                    <a:pt x="286" y="79"/>
                  </a:moveTo>
                  <a:cubicBezTo>
                    <a:pt x="292" y="77"/>
                    <a:pt x="296" y="75"/>
                    <a:pt x="299" y="75"/>
                  </a:cubicBezTo>
                  <a:cubicBezTo>
                    <a:pt x="302" y="75"/>
                    <a:pt x="304" y="75"/>
                    <a:pt x="307" y="77"/>
                  </a:cubicBezTo>
                  <a:cubicBezTo>
                    <a:pt x="309" y="78"/>
                    <a:pt x="311" y="80"/>
                    <a:pt x="312" y="83"/>
                  </a:cubicBezTo>
                  <a:cubicBezTo>
                    <a:pt x="314" y="87"/>
                    <a:pt x="314" y="90"/>
                    <a:pt x="313" y="94"/>
                  </a:cubicBezTo>
                  <a:cubicBezTo>
                    <a:pt x="311" y="97"/>
                    <a:pt x="309" y="100"/>
                    <a:pt x="304" y="102"/>
                  </a:cubicBezTo>
                  <a:cubicBezTo>
                    <a:pt x="307" y="103"/>
                    <a:pt x="310" y="103"/>
                    <a:pt x="312" y="104"/>
                  </a:cubicBezTo>
                  <a:cubicBezTo>
                    <a:pt x="314" y="105"/>
                    <a:pt x="317" y="106"/>
                    <a:pt x="321" y="109"/>
                  </a:cubicBezTo>
                  <a:cubicBezTo>
                    <a:pt x="331" y="115"/>
                    <a:pt x="331" y="115"/>
                    <a:pt x="331" y="115"/>
                  </a:cubicBezTo>
                  <a:cubicBezTo>
                    <a:pt x="319" y="121"/>
                    <a:pt x="319" y="121"/>
                    <a:pt x="319" y="121"/>
                  </a:cubicBezTo>
                  <a:cubicBezTo>
                    <a:pt x="307" y="114"/>
                    <a:pt x="307" y="114"/>
                    <a:pt x="307" y="114"/>
                  </a:cubicBezTo>
                  <a:cubicBezTo>
                    <a:pt x="302" y="112"/>
                    <a:pt x="300" y="110"/>
                    <a:pt x="298" y="109"/>
                  </a:cubicBezTo>
                  <a:cubicBezTo>
                    <a:pt x="297" y="109"/>
                    <a:pt x="295" y="109"/>
                    <a:pt x="294" y="109"/>
                  </a:cubicBezTo>
                  <a:cubicBezTo>
                    <a:pt x="293" y="109"/>
                    <a:pt x="291" y="110"/>
                    <a:pt x="289" y="111"/>
                  </a:cubicBezTo>
                  <a:cubicBezTo>
                    <a:pt x="286" y="112"/>
                    <a:pt x="286" y="112"/>
                    <a:pt x="286" y="112"/>
                  </a:cubicBezTo>
                  <a:cubicBezTo>
                    <a:pt x="295" y="131"/>
                    <a:pt x="295" y="131"/>
                    <a:pt x="295" y="131"/>
                  </a:cubicBezTo>
                  <a:cubicBezTo>
                    <a:pt x="285" y="136"/>
                    <a:pt x="285" y="136"/>
                    <a:pt x="285" y="136"/>
                  </a:cubicBezTo>
                  <a:cubicBezTo>
                    <a:pt x="264" y="89"/>
                    <a:pt x="264" y="89"/>
                    <a:pt x="264" y="89"/>
                  </a:cubicBezTo>
                  <a:lnTo>
                    <a:pt x="286" y="79"/>
                  </a:lnTo>
                  <a:close/>
                  <a:moveTo>
                    <a:pt x="250" y="96"/>
                  </a:moveTo>
                  <a:cubicBezTo>
                    <a:pt x="255" y="104"/>
                    <a:pt x="255" y="104"/>
                    <a:pt x="255" y="104"/>
                  </a:cubicBezTo>
                  <a:cubicBezTo>
                    <a:pt x="229" y="120"/>
                    <a:pt x="229" y="120"/>
                    <a:pt x="229" y="120"/>
                  </a:cubicBezTo>
                  <a:cubicBezTo>
                    <a:pt x="235" y="130"/>
                    <a:pt x="235" y="130"/>
                    <a:pt x="235" y="130"/>
                  </a:cubicBezTo>
                  <a:cubicBezTo>
                    <a:pt x="259" y="115"/>
                    <a:pt x="259" y="115"/>
                    <a:pt x="259" y="115"/>
                  </a:cubicBezTo>
                  <a:cubicBezTo>
                    <a:pt x="264" y="122"/>
                    <a:pt x="264" y="122"/>
                    <a:pt x="264" y="122"/>
                  </a:cubicBezTo>
                  <a:cubicBezTo>
                    <a:pt x="240" y="137"/>
                    <a:pt x="240" y="137"/>
                    <a:pt x="240" y="137"/>
                  </a:cubicBezTo>
                  <a:cubicBezTo>
                    <a:pt x="247" y="149"/>
                    <a:pt x="247" y="149"/>
                    <a:pt x="247" y="149"/>
                  </a:cubicBezTo>
                  <a:cubicBezTo>
                    <a:pt x="274" y="132"/>
                    <a:pt x="274" y="132"/>
                    <a:pt x="274" y="132"/>
                  </a:cubicBezTo>
                  <a:cubicBezTo>
                    <a:pt x="278" y="139"/>
                    <a:pt x="278" y="139"/>
                    <a:pt x="278" y="139"/>
                  </a:cubicBezTo>
                  <a:cubicBezTo>
                    <a:pt x="242" y="162"/>
                    <a:pt x="242" y="162"/>
                    <a:pt x="242" y="162"/>
                  </a:cubicBezTo>
                  <a:cubicBezTo>
                    <a:pt x="214" y="119"/>
                    <a:pt x="214" y="119"/>
                    <a:pt x="214" y="119"/>
                  </a:cubicBezTo>
                  <a:lnTo>
                    <a:pt x="250" y="96"/>
                  </a:lnTo>
                  <a:close/>
                  <a:moveTo>
                    <a:pt x="175" y="151"/>
                  </a:moveTo>
                  <a:cubicBezTo>
                    <a:pt x="210" y="171"/>
                    <a:pt x="210" y="171"/>
                    <a:pt x="210" y="171"/>
                  </a:cubicBezTo>
                  <a:cubicBezTo>
                    <a:pt x="196" y="133"/>
                    <a:pt x="196" y="133"/>
                    <a:pt x="196" y="133"/>
                  </a:cubicBezTo>
                  <a:cubicBezTo>
                    <a:pt x="206" y="125"/>
                    <a:pt x="206" y="125"/>
                    <a:pt x="206" y="125"/>
                  </a:cubicBezTo>
                  <a:cubicBezTo>
                    <a:pt x="223" y="177"/>
                    <a:pt x="223" y="177"/>
                    <a:pt x="223" y="177"/>
                  </a:cubicBezTo>
                  <a:cubicBezTo>
                    <a:pt x="214" y="185"/>
                    <a:pt x="214" y="185"/>
                    <a:pt x="214" y="185"/>
                  </a:cubicBezTo>
                  <a:cubicBezTo>
                    <a:pt x="165" y="159"/>
                    <a:pt x="165" y="159"/>
                    <a:pt x="165" y="159"/>
                  </a:cubicBezTo>
                  <a:lnTo>
                    <a:pt x="175" y="151"/>
                  </a:lnTo>
                  <a:close/>
                  <a:moveTo>
                    <a:pt x="160" y="165"/>
                  </a:moveTo>
                  <a:cubicBezTo>
                    <a:pt x="197" y="201"/>
                    <a:pt x="197" y="201"/>
                    <a:pt x="197" y="201"/>
                  </a:cubicBezTo>
                  <a:cubicBezTo>
                    <a:pt x="189" y="209"/>
                    <a:pt x="189" y="209"/>
                    <a:pt x="189" y="209"/>
                  </a:cubicBezTo>
                  <a:cubicBezTo>
                    <a:pt x="152" y="174"/>
                    <a:pt x="152" y="174"/>
                    <a:pt x="152" y="174"/>
                  </a:cubicBezTo>
                  <a:lnTo>
                    <a:pt x="160" y="165"/>
                  </a:lnTo>
                  <a:close/>
                  <a:moveTo>
                    <a:pt x="121" y="211"/>
                  </a:moveTo>
                  <a:cubicBezTo>
                    <a:pt x="163" y="214"/>
                    <a:pt x="163" y="214"/>
                    <a:pt x="163" y="214"/>
                  </a:cubicBezTo>
                  <a:cubicBezTo>
                    <a:pt x="135" y="193"/>
                    <a:pt x="135" y="193"/>
                    <a:pt x="135" y="193"/>
                  </a:cubicBezTo>
                  <a:cubicBezTo>
                    <a:pt x="142" y="184"/>
                    <a:pt x="142" y="184"/>
                    <a:pt x="142" y="184"/>
                  </a:cubicBezTo>
                  <a:cubicBezTo>
                    <a:pt x="182" y="216"/>
                    <a:pt x="182" y="216"/>
                    <a:pt x="182" y="216"/>
                  </a:cubicBezTo>
                  <a:cubicBezTo>
                    <a:pt x="175" y="225"/>
                    <a:pt x="175" y="225"/>
                    <a:pt x="175" y="225"/>
                  </a:cubicBezTo>
                  <a:cubicBezTo>
                    <a:pt x="134" y="222"/>
                    <a:pt x="134" y="222"/>
                    <a:pt x="134" y="222"/>
                  </a:cubicBezTo>
                  <a:cubicBezTo>
                    <a:pt x="161" y="243"/>
                    <a:pt x="161" y="243"/>
                    <a:pt x="161" y="243"/>
                  </a:cubicBezTo>
                  <a:cubicBezTo>
                    <a:pt x="155" y="252"/>
                    <a:pt x="155" y="252"/>
                    <a:pt x="155" y="252"/>
                  </a:cubicBezTo>
                  <a:cubicBezTo>
                    <a:pt x="114" y="220"/>
                    <a:pt x="114" y="220"/>
                    <a:pt x="114" y="220"/>
                  </a:cubicBezTo>
                  <a:lnTo>
                    <a:pt x="121" y="211"/>
                  </a:lnTo>
                  <a:close/>
                  <a:moveTo>
                    <a:pt x="88" y="264"/>
                  </a:moveTo>
                  <a:cubicBezTo>
                    <a:pt x="112" y="278"/>
                    <a:pt x="112" y="278"/>
                    <a:pt x="112" y="278"/>
                  </a:cubicBezTo>
                  <a:cubicBezTo>
                    <a:pt x="116" y="280"/>
                    <a:pt x="119" y="281"/>
                    <a:pt x="120" y="281"/>
                  </a:cubicBezTo>
                  <a:cubicBezTo>
                    <a:pt x="122" y="282"/>
                    <a:pt x="124" y="282"/>
                    <a:pt x="126" y="281"/>
                  </a:cubicBezTo>
                  <a:cubicBezTo>
                    <a:pt x="128" y="280"/>
                    <a:pt x="130" y="278"/>
                    <a:pt x="132" y="275"/>
                  </a:cubicBezTo>
                  <a:cubicBezTo>
                    <a:pt x="133" y="272"/>
                    <a:pt x="134" y="270"/>
                    <a:pt x="134" y="268"/>
                  </a:cubicBezTo>
                  <a:cubicBezTo>
                    <a:pt x="134" y="266"/>
                    <a:pt x="133" y="264"/>
                    <a:pt x="131" y="263"/>
                  </a:cubicBezTo>
                  <a:cubicBezTo>
                    <a:pt x="130" y="262"/>
                    <a:pt x="127" y="260"/>
                    <a:pt x="124" y="258"/>
                  </a:cubicBezTo>
                  <a:cubicBezTo>
                    <a:pt x="99" y="244"/>
                    <a:pt x="99" y="244"/>
                    <a:pt x="99" y="244"/>
                  </a:cubicBezTo>
                  <a:cubicBezTo>
                    <a:pt x="104" y="234"/>
                    <a:pt x="104" y="234"/>
                    <a:pt x="104" y="234"/>
                  </a:cubicBezTo>
                  <a:cubicBezTo>
                    <a:pt x="128" y="248"/>
                    <a:pt x="128" y="248"/>
                    <a:pt x="128" y="248"/>
                  </a:cubicBezTo>
                  <a:cubicBezTo>
                    <a:pt x="134" y="251"/>
                    <a:pt x="137" y="253"/>
                    <a:pt x="139" y="255"/>
                  </a:cubicBezTo>
                  <a:cubicBezTo>
                    <a:pt x="141" y="257"/>
                    <a:pt x="142" y="259"/>
                    <a:pt x="143" y="261"/>
                  </a:cubicBezTo>
                  <a:cubicBezTo>
                    <a:pt x="144" y="263"/>
                    <a:pt x="144" y="266"/>
                    <a:pt x="144" y="269"/>
                  </a:cubicBezTo>
                  <a:cubicBezTo>
                    <a:pt x="143" y="272"/>
                    <a:pt x="142" y="275"/>
                    <a:pt x="140" y="279"/>
                  </a:cubicBezTo>
                  <a:cubicBezTo>
                    <a:pt x="137" y="284"/>
                    <a:pt x="134" y="287"/>
                    <a:pt x="132" y="289"/>
                  </a:cubicBezTo>
                  <a:cubicBezTo>
                    <a:pt x="130" y="291"/>
                    <a:pt x="127" y="292"/>
                    <a:pt x="125" y="293"/>
                  </a:cubicBezTo>
                  <a:cubicBezTo>
                    <a:pt x="123" y="293"/>
                    <a:pt x="120" y="293"/>
                    <a:pt x="118" y="293"/>
                  </a:cubicBezTo>
                  <a:cubicBezTo>
                    <a:pt x="115" y="292"/>
                    <a:pt x="111" y="290"/>
                    <a:pt x="106" y="287"/>
                  </a:cubicBezTo>
                  <a:cubicBezTo>
                    <a:pt x="82" y="274"/>
                    <a:pt x="82" y="274"/>
                    <a:pt x="82" y="274"/>
                  </a:cubicBezTo>
                  <a:lnTo>
                    <a:pt x="88" y="264"/>
                  </a:lnTo>
                  <a:close/>
                  <a:moveTo>
                    <a:pt x="45" y="402"/>
                  </a:moveTo>
                  <a:cubicBezTo>
                    <a:pt x="82" y="384"/>
                    <a:pt x="82" y="384"/>
                    <a:pt x="82" y="384"/>
                  </a:cubicBezTo>
                  <a:cubicBezTo>
                    <a:pt x="48" y="379"/>
                    <a:pt x="48" y="379"/>
                    <a:pt x="48" y="379"/>
                  </a:cubicBezTo>
                  <a:cubicBezTo>
                    <a:pt x="50" y="368"/>
                    <a:pt x="50" y="368"/>
                    <a:pt x="50" y="368"/>
                  </a:cubicBezTo>
                  <a:cubicBezTo>
                    <a:pt x="101" y="376"/>
                    <a:pt x="101" y="376"/>
                    <a:pt x="101" y="376"/>
                  </a:cubicBezTo>
                  <a:cubicBezTo>
                    <a:pt x="99" y="387"/>
                    <a:pt x="99" y="387"/>
                    <a:pt x="99" y="387"/>
                  </a:cubicBezTo>
                  <a:cubicBezTo>
                    <a:pt x="62" y="405"/>
                    <a:pt x="62" y="405"/>
                    <a:pt x="62" y="405"/>
                  </a:cubicBezTo>
                  <a:cubicBezTo>
                    <a:pt x="95" y="410"/>
                    <a:pt x="95" y="410"/>
                    <a:pt x="95" y="410"/>
                  </a:cubicBezTo>
                  <a:cubicBezTo>
                    <a:pt x="94" y="421"/>
                    <a:pt x="94" y="421"/>
                    <a:pt x="94" y="421"/>
                  </a:cubicBezTo>
                  <a:cubicBezTo>
                    <a:pt x="43" y="413"/>
                    <a:pt x="43" y="413"/>
                    <a:pt x="43" y="413"/>
                  </a:cubicBezTo>
                  <a:lnTo>
                    <a:pt x="45" y="402"/>
                  </a:lnTo>
                  <a:close/>
                  <a:moveTo>
                    <a:pt x="42" y="427"/>
                  </a:moveTo>
                  <a:cubicBezTo>
                    <a:pt x="94" y="430"/>
                    <a:pt x="94" y="430"/>
                    <a:pt x="94" y="430"/>
                  </a:cubicBezTo>
                  <a:cubicBezTo>
                    <a:pt x="93" y="441"/>
                    <a:pt x="93" y="441"/>
                    <a:pt x="93" y="441"/>
                  </a:cubicBezTo>
                  <a:cubicBezTo>
                    <a:pt x="42" y="439"/>
                    <a:pt x="42" y="439"/>
                    <a:pt x="42" y="439"/>
                  </a:cubicBezTo>
                  <a:lnTo>
                    <a:pt x="42" y="427"/>
                  </a:lnTo>
                  <a:close/>
                  <a:moveTo>
                    <a:pt x="43" y="487"/>
                  </a:moveTo>
                  <a:cubicBezTo>
                    <a:pt x="63" y="486"/>
                    <a:pt x="63" y="486"/>
                    <a:pt x="63" y="486"/>
                  </a:cubicBezTo>
                  <a:cubicBezTo>
                    <a:pt x="62" y="464"/>
                    <a:pt x="62" y="464"/>
                    <a:pt x="62" y="464"/>
                  </a:cubicBezTo>
                  <a:cubicBezTo>
                    <a:pt x="42" y="465"/>
                    <a:pt x="42" y="465"/>
                    <a:pt x="42" y="465"/>
                  </a:cubicBezTo>
                  <a:cubicBezTo>
                    <a:pt x="41" y="453"/>
                    <a:pt x="41" y="453"/>
                    <a:pt x="41" y="453"/>
                  </a:cubicBezTo>
                  <a:cubicBezTo>
                    <a:pt x="92" y="450"/>
                    <a:pt x="92" y="450"/>
                    <a:pt x="92" y="450"/>
                  </a:cubicBezTo>
                  <a:cubicBezTo>
                    <a:pt x="93" y="462"/>
                    <a:pt x="93" y="462"/>
                    <a:pt x="93" y="462"/>
                  </a:cubicBezTo>
                  <a:cubicBezTo>
                    <a:pt x="71" y="463"/>
                    <a:pt x="71" y="463"/>
                    <a:pt x="71" y="463"/>
                  </a:cubicBezTo>
                  <a:cubicBezTo>
                    <a:pt x="72" y="486"/>
                    <a:pt x="72" y="486"/>
                    <a:pt x="72" y="486"/>
                  </a:cubicBezTo>
                  <a:cubicBezTo>
                    <a:pt x="94" y="484"/>
                    <a:pt x="94" y="484"/>
                    <a:pt x="94" y="484"/>
                  </a:cubicBezTo>
                  <a:cubicBezTo>
                    <a:pt x="95" y="496"/>
                    <a:pt x="95" y="496"/>
                    <a:pt x="95" y="496"/>
                  </a:cubicBezTo>
                  <a:cubicBezTo>
                    <a:pt x="43" y="499"/>
                    <a:pt x="43" y="499"/>
                    <a:pt x="43" y="499"/>
                  </a:cubicBezTo>
                  <a:lnTo>
                    <a:pt x="43" y="487"/>
                  </a:lnTo>
                  <a:close/>
                  <a:moveTo>
                    <a:pt x="98" y="546"/>
                  </a:moveTo>
                  <a:cubicBezTo>
                    <a:pt x="95" y="551"/>
                    <a:pt x="89" y="555"/>
                    <a:pt x="81" y="557"/>
                  </a:cubicBezTo>
                  <a:cubicBezTo>
                    <a:pt x="73" y="559"/>
                    <a:pt x="66" y="558"/>
                    <a:pt x="60" y="554"/>
                  </a:cubicBezTo>
                  <a:cubicBezTo>
                    <a:pt x="54" y="550"/>
                    <a:pt x="51" y="544"/>
                    <a:pt x="49" y="536"/>
                  </a:cubicBezTo>
                  <a:cubicBezTo>
                    <a:pt x="48" y="529"/>
                    <a:pt x="48" y="523"/>
                    <a:pt x="51" y="518"/>
                  </a:cubicBezTo>
                  <a:cubicBezTo>
                    <a:pt x="53" y="515"/>
                    <a:pt x="55" y="513"/>
                    <a:pt x="59" y="511"/>
                  </a:cubicBezTo>
                  <a:cubicBezTo>
                    <a:pt x="64" y="521"/>
                    <a:pt x="64" y="521"/>
                    <a:pt x="64" y="521"/>
                  </a:cubicBezTo>
                  <a:cubicBezTo>
                    <a:pt x="61" y="523"/>
                    <a:pt x="60" y="524"/>
                    <a:pt x="58" y="527"/>
                  </a:cubicBezTo>
                  <a:cubicBezTo>
                    <a:pt x="57" y="529"/>
                    <a:pt x="57" y="532"/>
                    <a:pt x="58" y="535"/>
                  </a:cubicBezTo>
                  <a:cubicBezTo>
                    <a:pt x="59" y="539"/>
                    <a:pt x="61" y="542"/>
                    <a:pt x="64" y="544"/>
                  </a:cubicBezTo>
                  <a:cubicBezTo>
                    <a:pt x="67" y="546"/>
                    <a:pt x="72" y="547"/>
                    <a:pt x="78" y="545"/>
                  </a:cubicBezTo>
                  <a:cubicBezTo>
                    <a:pt x="84" y="544"/>
                    <a:pt x="89" y="542"/>
                    <a:pt x="91" y="539"/>
                  </a:cubicBezTo>
                  <a:cubicBezTo>
                    <a:pt x="93" y="536"/>
                    <a:pt x="94" y="532"/>
                    <a:pt x="93" y="528"/>
                  </a:cubicBezTo>
                  <a:cubicBezTo>
                    <a:pt x="92" y="525"/>
                    <a:pt x="91" y="522"/>
                    <a:pt x="89" y="521"/>
                  </a:cubicBezTo>
                  <a:cubicBezTo>
                    <a:pt x="86" y="519"/>
                    <a:pt x="83" y="518"/>
                    <a:pt x="79" y="518"/>
                  </a:cubicBezTo>
                  <a:cubicBezTo>
                    <a:pt x="80" y="506"/>
                    <a:pt x="80" y="506"/>
                    <a:pt x="80" y="506"/>
                  </a:cubicBezTo>
                  <a:cubicBezTo>
                    <a:pt x="86" y="507"/>
                    <a:pt x="91" y="509"/>
                    <a:pt x="94" y="512"/>
                  </a:cubicBezTo>
                  <a:cubicBezTo>
                    <a:pt x="98" y="515"/>
                    <a:pt x="100" y="520"/>
                    <a:pt x="101" y="526"/>
                  </a:cubicBezTo>
                  <a:cubicBezTo>
                    <a:pt x="103" y="533"/>
                    <a:pt x="102" y="540"/>
                    <a:pt x="98" y="546"/>
                  </a:cubicBezTo>
                  <a:close/>
                  <a:moveTo>
                    <a:pt x="115" y="330"/>
                  </a:moveTo>
                  <a:cubicBezTo>
                    <a:pt x="102" y="331"/>
                    <a:pt x="102" y="331"/>
                    <a:pt x="102" y="331"/>
                  </a:cubicBezTo>
                  <a:cubicBezTo>
                    <a:pt x="95" y="353"/>
                    <a:pt x="95" y="353"/>
                    <a:pt x="95" y="353"/>
                  </a:cubicBezTo>
                  <a:cubicBezTo>
                    <a:pt x="105" y="361"/>
                    <a:pt x="105" y="361"/>
                    <a:pt x="105" y="361"/>
                  </a:cubicBezTo>
                  <a:cubicBezTo>
                    <a:pt x="101" y="373"/>
                    <a:pt x="101" y="373"/>
                    <a:pt x="101" y="373"/>
                  </a:cubicBezTo>
                  <a:cubicBezTo>
                    <a:pt x="59" y="336"/>
                    <a:pt x="59" y="336"/>
                    <a:pt x="59" y="336"/>
                  </a:cubicBezTo>
                  <a:cubicBezTo>
                    <a:pt x="62" y="324"/>
                    <a:pt x="62" y="324"/>
                    <a:pt x="62" y="324"/>
                  </a:cubicBezTo>
                  <a:cubicBezTo>
                    <a:pt x="118" y="318"/>
                    <a:pt x="118" y="318"/>
                    <a:pt x="118" y="318"/>
                  </a:cubicBezTo>
                  <a:lnTo>
                    <a:pt x="115" y="330"/>
                  </a:lnTo>
                  <a:close/>
                  <a:moveTo>
                    <a:pt x="252" y="762"/>
                  </a:moveTo>
                  <a:cubicBezTo>
                    <a:pt x="252" y="763"/>
                    <a:pt x="251" y="764"/>
                    <a:pt x="250" y="764"/>
                  </a:cubicBezTo>
                  <a:cubicBezTo>
                    <a:pt x="248" y="765"/>
                    <a:pt x="239" y="763"/>
                    <a:pt x="238" y="764"/>
                  </a:cubicBezTo>
                  <a:cubicBezTo>
                    <a:pt x="233" y="764"/>
                    <a:pt x="232" y="764"/>
                    <a:pt x="231" y="766"/>
                  </a:cubicBezTo>
                  <a:cubicBezTo>
                    <a:pt x="231" y="767"/>
                    <a:pt x="231" y="770"/>
                    <a:pt x="229" y="770"/>
                  </a:cubicBezTo>
                  <a:cubicBezTo>
                    <a:pt x="227" y="769"/>
                    <a:pt x="222" y="768"/>
                    <a:pt x="219" y="768"/>
                  </a:cubicBezTo>
                  <a:cubicBezTo>
                    <a:pt x="218" y="768"/>
                    <a:pt x="217" y="768"/>
                    <a:pt x="216" y="768"/>
                  </a:cubicBezTo>
                  <a:cubicBezTo>
                    <a:pt x="205" y="781"/>
                    <a:pt x="197" y="792"/>
                    <a:pt x="185" y="804"/>
                  </a:cubicBezTo>
                  <a:cubicBezTo>
                    <a:pt x="185" y="804"/>
                    <a:pt x="183" y="805"/>
                    <a:pt x="183" y="805"/>
                  </a:cubicBezTo>
                  <a:cubicBezTo>
                    <a:pt x="191" y="792"/>
                    <a:pt x="199" y="779"/>
                    <a:pt x="208" y="766"/>
                  </a:cubicBezTo>
                  <a:cubicBezTo>
                    <a:pt x="209" y="764"/>
                    <a:pt x="208" y="763"/>
                    <a:pt x="208" y="763"/>
                  </a:cubicBezTo>
                  <a:cubicBezTo>
                    <a:pt x="207" y="761"/>
                    <a:pt x="210" y="758"/>
                    <a:pt x="212" y="758"/>
                  </a:cubicBezTo>
                  <a:cubicBezTo>
                    <a:pt x="212" y="758"/>
                    <a:pt x="213" y="758"/>
                    <a:pt x="214" y="758"/>
                  </a:cubicBezTo>
                  <a:cubicBezTo>
                    <a:pt x="219" y="750"/>
                    <a:pt x="219" y="750"/>
                    <a:pt x="221" y="747"/>
                  </a:cubicBezTo>
                  <a:cubicBezTo>
                    <a:pt x="219" y="746"/>
                    <a:pt x="211" y="743"/>
                    <a:pt x="213" y="741"/>
                  </a:cubicBezTo>
                  <a:cubicBezTo>
                    <a:pt x="214" y="741"/>
                    <a:pt x="216" y="741"/>
                    <a:pt x="218" y="741"/>
                  </a:cubicBezTo>
                  <a:cubicBezTo>
                    <a:pt x="220" y="742"/>
                    <a:pt x="222" y="742"/>
                    <a:pt x="223" y="743"/>
                  </a:cubicBezTo>
                  <a:cubicBezTo>
                    <a:pt x="227" y="739"/>
                    <a:pt x="229" y="736"/>
                    <a:pt x="231" y="731"/>
                  </a:cubicBezTo>
                  <a:cubicBezTo>
                    <a:pt x="231" y="730"/>
                    <a:pt x="234" y="726"/>
                    <a:pt x="233" y="726"/>
                  </a:cubicBezTo>
                  <a:cubicBezTo>
                    <a:pt x="233" y="724"/>
                    <a:pt x="233" y="724"/>
                    <a:pt x="233" y="723"/>
                  </a:cubicBezTo>
                  <a:cubicBezTo>
                    <a:pt x="237" y="725"/>
                    <a:pt x="239" y="727"/>
                    <a:pt x="239" y="731"/>
                  </a:cubicBezTo>
                  <a:cubicBezTo>
                    <a:pt x="239" y="731"/>
                    <a:pt x="239" y="734"/>
                    <a:pt x="239" y="735"/>
                  </a:cubicBezTo>
                  <a:cubicBezTo>
                    <a:pt x="236" y="738"/>
                    <a:pt x="234" y="742"/>
                    <a:pt x="231" y="745"/>
                  </a:cubicBezTo>
                  <a:cubicBezTo>
                    <a:pt x="232" y="746"/>
                    <a:pt x="233" y="746"/>
                    <a:pt x="234" y="746"/>
                  </a:cubicBezTo>
                  <a:cubicBezTo>
                    <a:pt x="237" y="748"/>
                    <a:pt x="239" y="748"/>
                    <a:pt x="242" y="750"/>
                  </a:cubicBezTo>
                  <a:cubicBezTo>
                    <a:pt x="243" y="749"/>
                    <a:pt x="244" y="750"/>
                    <a:pt x="244" y="749"/>
                  </a:cubicBezTo>
                  <a:cubicBezTo>
                    <a:pt x="252" y="753"/>
                    <a:pt x="253" y="761"/>
                    <a:pt x="252" y="762"/>
                  </a:cubicBezTo>
                  <a:close/>
                  <a:moveTo>
                    <a:pt x="189" y="735"/>
                  </a:moveTo>
                  <a:cubicBezTo>
                    <a:pt x="192" y="737"/>
                    <a:pt x="195" y="739"/>
                    <a:pt x="196" y="742"/>
                  </a:cubicBezTo>
                  <a:cubicBezTo>
                    <a:pt x="197" y="743"/>
                    <a:pt x="201" y="748"/>
                    <a:pt x="203" y="754"/>
                  </a:cubicBezTo>
                  <a:cubicBezTo>
                    <a:pt x="204" y="757"/>
                    <a:pt x="205" y="758"/>
                    <a:pt x="204" y="761"/>
                  </a:cubicBezTo>
                  <a:cubicBezTo>
                    <a:pt x="199" y="758"/>
                    <a:pt x="200" y="757"/>
                    <a:pt x="198" y="752"/>
                  </a:cubicBezTo>
                  <a:cubicBezTo>
                    <a:pt x="198" y="750"/>
                    <a:pt x="197" y="748"/>
                    <a:pt x="193" y="744"/>
                  </a:cubicBezTo>
                  <a:cubicBezTo>
                    <a:pt x="193" y="742"/>
                    <a:pt x="189" y="738"/>
                    <a:pt x="189" y="735"/>
                  </a:cubicBezTo>
                  <a:close/>
                  <a:moveTo>
                    <a:pt x="262" y="820"/>
                  </a:moveTo>
                  <a:cubicBezTo>
                    <a:pt x="262" y="818"/>
                    <a:pt x="260" y="817"/>
                    <a:pt x="260" y="815"/>
                  </a:cubicBezTo>
                  <a:cubicBezTo>
                    <a:pt x="266" y="807"/>
                    <a:pt x="274" y="789"/>
                    <a:pt x="281" y="779"/>
                  </a:cubicBezTo>
                  <a:cubicBezTo>
                    <a:pt x="282" y="777"/>
                    <a:pt x="283" y="776"/>
                    <a:pt x="284" y="776"/>
                  </a:cubicBezTo>
                  <a:cubicBezTo>
                    <a:pt x="284" y="777"/>
                    <a:pt x="285" y="777"/>
                    <a:pt x="283" y="781"/>
                  </a:cubicBezTo>
                  <a:cubicBezTo>
                    <a:pt x="283" y="782"/>
                    <a:pt x="263" y="819"/>
                    <a:pt x="265" y="821"/>
                  </a:cubicBezTo>
                  <a:cubicBezTo>
                    <a:pt x="263" y="821"/>
                    <a:pt x="263" y="821"/>
                    <a:pt x="262" y="820"/>
                  </a:cubicBezTo>
                  <a:close/>
                  <a:moveTo>
                    <a:pt x="289" y="829"/>
                  </a:moveTo>
                  <a:cubicBezTo>
                    <a:pt x="288" y="830"/>
                    <a:pt x="288" y="830"/>
                    <a:pt x="287" y="830"/>
                  </a:cubicBezTo>
                  <a:cubicBezTo>
                    <a:pt x="286" y="830"/>
                    <a:pt x="284" y="829"/>
                    <a:pt x="282" y="828"/>
                  </a:cubicBezTo>
                  <a:cubicBezTo>
                    <a:pt x="280" y="826"/>
                    <a:pt x="275" y="818"/>
                    <a:pt x="276" y="816"/>
                  </a:cubicBezTo>
                  <a:cubicBezTo>
                    <a:pt x="276" y="816"/>
                    <a:pt x="276" y="816"/>
                    <a:pt x="276" y="816"/>
                  </a:cubicBezTo>
                  <a:cubicBezTo>
                    <a:pt x="278" y="822"/>
                    <a:pt x="286" y="820"/>
                    <a:pt x="294" y="818"/>
                  </a:cubicBezTo>
                  <a:cubicBezTo>
                    <a:pt x="300" y="816"/>
                    <a:pt x="305" y="813"/>
                    <a:pt x="305" y="812"/>
                  </a:cubicBezTo>
                  <a:cubicBezTo>
                    <a:pt x="305" y="811"/>
                    <a:pt x="305" y="810"/>
                    <a:pt x="304" y="809"/>
                  </a:cubicBezTo>
                  <a:cubicBezTo>
                    <a:pt x="304" y="810"/>
                    <a:pt x="301" y="811"/>
                    <a:pt x="297" y="812"/>
                  </a:cubicBezTo>
                  <a:cubicBezTo>
                    <a:pt x="288" y="814"/>
                    <a:pt x="275" y="816"/>
                    <a:pt x="273" y="815"/>
                  </a:cubicBezTo>
                  <a:cubicBezTo>
                    <a:pt x="270" y="814"/>
                    <a:pt x="270" y="813"/>
                    <a:pt x="273" y="809"/>
                  </a:cubicBezTo>
                  <a:cubicBezTo>
                    <a:pt x="279" y="807"/>
                    <a:pt x="290" y="805"/>
                    <a:pt x="297" y="802"/>
                  </a:cubicBezTo>
                  <a:cubicBezTo>
                    <a:pt x="297" y="801"/>
                    <a:pt x="299" y="801"/>
                    <a:pt x="298" y="799"/>
                  </a:cubicBezTo>
                  <a:cubicBezTo>
                    <a:pt x="295" y="800"/>
                    <a:pt x="286" y="801"/>
                    <a:pt x="284" y="801"/>
                  </a:cubicBezTo>
                  <a:cubicBezTo>
                    <a:pt x="281" y="798"/>
                    <a:pt x="283" y="795"/>
                    <a:pt x="284" y="792"/>
                  </a:cubicBezTo>
                  <a:cubicBezTo>
                    <a:pt x="285" y="792"/>
                    <a:pt x="284" y="792"/>
                    <a:pt x="285" y="792"/>
                  </a:cubicBezTo>
                  <a:cubicBezTo>
                    <a:pt x="287" y="794"/>
                    <a:pt x="294" y="792"/>
                    <a:pt x="295" y="791"/>
                  </a:cubicBezTo>
                  <a:cubicBezTo>
                    <a:pt x="294" y="789"/>
                    <a:pt x="292" y="784"/>
                    <a:pt x="293" y="785"/>
                  </a:cubicBezTo>
                  <a:cubicBezTo>
                    <a:pt x="295" y="786"/>
                    <a:pt x="295" y="787"/>
                    <a:pt x="298" y="787"/>
                  </a:cubicBezTo>
                  <a:cubicBezTo>
                    <a:pt x="298" y="787"/>
                    <a:pt x="299" y="787"/>
                    <a:pt x="298" y="787"/>
                  </a:cubicBezTo>
                  <a:cubicBezTo>
                    <a:pt x="297" y="786"/>
                    <a:pt x="295" y="785"/>
                    <a:pt x="295" y="784"/>
                  </a:cubicBezTo>
                  <a:cubicBezTo>
                    <a:pt x="296" y="782"/>
                    <a:pt x="298" y="782"/>
                    <a:pt x="299" y="783"/>
                  </a:cubicBezTo>
                  <a:cubicBezTo>
                    <a:pt x="301" y="784"/>
                    <a:pt x="308" y="789"/>
                    <a:pt x="308" y="789"/>
                  </a:cubicBezTo>
                  <a:cubicBezTo>
                    <a:pt x="309" y="790"/>
                    <a:pt x="309" y="790"/>
                    <a:pt x="309" y="790"/>
                  </a:cubicBezTo>
                  <a:cubicBezTo>
                    <a:pt x="310" y="791"/>
                    <a:pt x="310" y="792"/>
                    <a:pt x="310" y="793"/>
                  </a:cubicBezTo>
                  <a:cubicBezTo>
                    <a:pt x="310" y="796"/>
                    <a:pt x="308" y="797"/>
                    <a:pt x="305" y="797"/>
                  </a:cubicBezTo>
                  <a:cubicBezTo>
                    <a:pt x="306" y="802"/>
                    <a:pt x="306" y="806"/>
                    <a:pt x="309" y="811"/>
                  </a:cubicBezTo>
                  <a:cubicBezTo>
                    <a:pt x="311" y="809"/>
                    <a:pt x="313" y="809"/>
                    <a:pt x="313" y="808"/>
                  </a:cubicBezTo>
                  <a:cubicBezTo>
                    <a:pt x="316" y="810"/>
                    <a:pt x="317" y="811"/>
                    <a:pt x="317" y="814"/>
                  </a:cubicBezTo>
                  <a:cubicBezTo>
                    <a:pt x="315" y="818"/>
                    <a:pt x="310" y="817"/>
                    <a:pt x="309" y="819"/>
                  </a:cubicBezTo>
                  <a:cubicBezTo>
                    <a:pt x="308" y="823"/>
                    <a:pt x="309" y="831"/>
                    <a:pt x="307" y="834"/>
                  </a:cubicBezTo>
                  <a:cubicBezTo>
                    <a:pt x="307" y="835"/>
                    <a:pt x="306" y="835"/>
                    <a:pt x="305" y="834"/>
                  </a:cubicBezTo>
                  <a:cubicBezTo>
                    <a:pt x="304" y="831"/>
                    <a:pt x="305" y="824"/>
                    <a:pt x="305" y="820"/>
                  </a:cubicBezTo>
                  <a:cubicBezTo>
                    <a:pt x="303" y="821"/>
                    <a:pt x="299" y="823"/>
                    <a:pt x="295" y="823"/>
                  </a:cubicBezTo>
                  <a:cubicBezTo>
                    <a:pt x="295" y="824"/>
                    <a:pt x="295" y="824"/>
                    <a:pt x="295" y="825"/>
                  </a:cubicBezTo>
                  <a:cubicBezTo>
                    <a:pt x="297" y="826"/>
                    <a:pt x="297" y="827"/>
                    <a:pt x="298" y="828"/>
                  </a:cubicBezTo>
                  <a:cubicBezTo>
                    <a:pt x="298" y="829"/>
                    <a:pt x="296" y="830"/>
                    <a:pt x="296" y="831"/>
                  </a:cubicBezTo>
                  <a:cubicBezTo>
                    <a:pt x="295" y="831"/>
                    <a:pt x="293" y="830"/>
                    <a:pt x="291" y="829"/>
                  </a:cubicBezTo>
                  <a:cubicBezTo>
                    <a:pt x="290" y="829"/>
                    <a:pt x="289" y="829"/>
                    <a:pt x="289" y="829"/>
                  </a:cubicBezTo>
                  <a:close/>
                  <a:moveTo>
                    <a:pt x="317" y="787"/>
                  </a:moveTo>
                  <a:cubicBezTo>
                    <a:pt x="317" y="785"/>
                    <a:pt x="319" y="786"/>
                    <a:pt x="320" y="786"/>
                  </a:cubicBezTo>
                  <a:cubicBezTo>
                    <a:pt x="323" y="788"/>
                    <a:pt x="325" y="789"/>
                    <a:pt x="326" y="794"/>
                  </a:cubicBezTo>
                  <a:cubicBezTo>
                    <a:pt x="326" y="795"/>
                    <a:pt x="326" y="796"/>
                    <a:pt x="325" y="798"/>
                  </a:cubicBezTo>
                  <a:cubicBezTo>
                    <a:pt x="323" y="798"/>
                    <a:pt x="319" y="798"/>
                    <a:pt x="319" y="795"/>
                  </a:cubicBezTo>
                  <a:cubicBezTo>
                    <a:pt x="318" y="793"/>
                    <a:pt x="316" y="788"/>
                    <a:pt x="317" y="787"/>
                  </a:cubicBezTo>
                  <a:close/>
                  <a:moveTo>
                    <a:pt x="341" y="802"/>
                  </a:moveTo>
                  <a:cubicBezTo>
                    <a:pt x="334" y="803"/>
                    <a:pt x="319" y="845"/>
                    <a:pt x="312" y="854"/>
                  </a:cubicBezTo>
                  <a:cubicBezTo>
                    <a:pt x="308" y="861"/>
                    <a:pt x="306" y="861"/>
                    <a:pt x="303" y="858"/>
                  </a:cubicBezTo>
                  <a:cubicBezTo>
                    <a:pt x="299" y="854"/>
                    <a:pt x="294" y="836"/>
                    <a:pt x="295" y="832"/>
                  </a:cubicBezTo>
                  <a:cubicBezTo>
                    <a:pt x="296" y="833"/>
                    <a:pt x="297" y="836"/>
                    <a:pt x="297" y="837"/>
                  </a:cubicBezTo>
                  <a:cubicBezTo>
                    <a:pt x="298" y="836"/>
                    <a:pt x="297" y="836"/>
                    <a:pt x="298" y="835"/>
                  </a:cubicBezTo>
                  <a:cubicBezTo>
                    <a:pt x="299" y="838"/>
                    <a:pt x="303" y="846"/>
                    <a:pt x="304" y="847"/>
                  </a:cubicBezTo>
                  <a:cubicBezTo>
                    <a:pt x="307" y="849"/>
                    <a:pt x="308" y="844"/>
                    <a:pt x="310" y="842"/>
                  </a:cubicBezTo>
                  <a:cubicBezTo>
                    <a:pt x="314" y="834"/>
                    <a:pt x="325" y="807"/>
                    <a:pt x="329" y="799"/>
                  </a:cubicBezTo>
                  <a:cubicBezTo>
                    <a:pt x="332" y="794"/>
                    <a:pt x="334" y="789"/>
                    <a:pt x="331" y="786"/>
                  </a:cubicBezTo>
                  <a:cubicBezTo>
                    <a:pt x="320" y="780"/>
                    <a:pt x="306" y="784"/>
                    <a:pt x="296" y="778"/>
                  </a:cubicBezTo>
                  <a:cubicBezTo>
                    <a:pt x="296" y="778"/>
                    <a:pt x="296" y="778"/>
                    <a:pt x="296" y="778"/>
                  </a:cubicBezTo>
                  <a:cubicBezTo>
                    <a:pt x="302" y="776"/>
                    <a:pt x="328" y="782"/>
                    <a:pt x="328" y="782"/>
                  </a:cubicBezTo>
                  <a:cubicBezTo>
                    <a:pt x="336" y="784"/>
                    <a:pt x="346" y="792"/>
                    <a:pt x="341" y="802"/>
                  </a:cubicBezTo>
                  <a:close/>
                  <a:moveTo>
                    <a:pt x="365" y="858"/>
                  </a:moveTo>
                  <a:cubicBezTo>
                    <a:pt x="365" y="858"/>
                    <a:pt x="363" y="859"/>
                    <a:pt x="362" y="859"/>
                  </a:cubicBezTo>
                  <a:cubicBezTo>
                    <a:pt x="362" y="859"/>
                    <a:pt x="362" y="860"/>
                    <a:pt x="360" y="861"/>
                  </a:cubicBezTo>
                  <a:cubicBezTo>
                    <a:pt x="360" y="861"/>
                    <a:pt x="358" y="862"/>
                    <a:pt x="356" y="861"/>
                  </a:cubicBezTo>
                  <a:cubicBezTo>
                    <a:pt x="356" y="861"/>
                    <a:pt x="355" y="860"/>
                    <a:pt x="354" y="860"/>
                  </a:cubicBezTo>
                  <a:cubicBezTo>
                    <a:pt x="354" y="860"/>
                    <a:pt x="352" y="859"/>
                    <a:pt x="351" y="859"/>
                  </a:cubicBezTo>
                  <a:cubicBezTo>
                    <a:pt x="351" y="859"/>
                    <a:pt x="349" y="859"/>
                    <a:pt x="352" y="858"/>
                  </a:cubicBezTo>
                  <a:cubicBezTo>
                    <a:pt x="352" y="858"/>
                    <a:pt x="352" y="857"/>
                    <a:pt x="353" y="857"/>
                  </a:cubicBezTo>
                  <a:cubicBezTo>
                    <a:pt x="353" y="857"/>
                    <a:pt x="354" y="857"/>
                    <a:pt x="354" y="857"/>
                  </a:cubicBezTo>
                  <a:cubicBezTo>
                    <a:pt x="354" y="857"/>
                    <a:pt x="354" y="856"/>
                    <a:pt x="355" y="857"/>
                  </a:cubicBezTo>
                  <a:cubicBezTo>
                    <a:pt x="355" y="857"/>
                    <a:pt x="356" y="858"/>
                    <a:pt x="357" y="855"/>
                  </a:cubicBezTo>
                  <a:cubicBezTo>
                    <a:pt x="357" y="855"/>
                    <a:pt x="357" y="855"/>
                    <a:pt x="358" y="855"/>
                  </a:cubicBezTo>
                  <a:cubicBezTo>
                    <a:pt x="358" y="855"/>
                    <a:pt x="362" y="853"/>
                    <a:pt x="371" y="847"/>
                  </a:cubicBezTo>
                  <a:cubicBezTo>
                    <a:pt x="371" y="847"/>
                    <a:pt x="379" y="842"/>
                    <a:pt x="384" y="837"/>
                  </a:cubicBezTo>
                  <a:cubicBezTo>
                    <a:pt x="384" y="837"/>
                    <a:pt x="388" y="834"/>
                    <a:pt x="393" y="830"/>
                  </a:cubicBezTo>
                  <a:cubicBezTo>
                    <a:pt x="393" y="830"/>
                    <a:pt x="406" y="820"/>
                    <a:pt x="408" y="817"/>
                  </a:cubicBezTo>
                  <a:cubicBezTo>
                    <a:pt x="408" y="817"/>
                    <a:pt x="399" y="812"/>
                    <a:pt x="400" y="808"/>
                  </a:cubicBezTo>
                  <a:cubicBezTo>
                    <a:pt x="400" y="808"/>
                    <a:pt x="401" y="806"/>
                    <a:pt x="402" y="808"/>
                  </a:cubicBezTo>
                  <a:cubicBezTo>
                    <a:pt x="402" y="808"/>
                    <a:pt x="406" y="811"/>
                    <a:pt x="413" y="810"/>
                  </a:cubicBezTo>
                  <a:cubicBezTo>
                    <a:pt x="413" y="810"/>
                    <a:pt x="416" y="810"/>
                    <a:pt x="420" y="807"/>
                  </a:cubicBezTo>
                  <a:cubicBezTo>
                    <a:pt x="420" y="807"/>
                    <a:pt x="425" y="806"/>
                    <a:pt x="427" y="815"/>
                  </a:cubicBezTo>
                  <a:cubicBezTo>
                    <a:pt x="427" y="815"/>
                    <a:pt x="427" y="819"/>
                    <a:pt x="425" y="818"/>
                  </a:cubicBezTo>
                  <a:cubicBezTo>
                    <a:pt x="425" y="818"/>
                    <a:pt x="422" y="818"/>
                    <a:pt x="419" y="819"/>
                  </a:cubicBezTo>
                  <a:cubicBezTo>
                    <a:pt x="419" y="819"/>
                    <a:pt x="418" y="818"/>
                    <a:pt x="416" y="820"/>
                  </a:cubicBezTo>
                  <a:cubicBezTo>
                    <a:pt x="416" y="820"/>
                    <a:pt x="410" y="826"/>
                    <a:pt x="397" y="834"/>
                  </a:cubicBezTo>
                  <a:cubicBezTo>
                    <a:pt x="397" y="834"/>
                    <a:pt x="390" y="839"/>
                    <a:pt x="381" y="848"/>
                  </a:cubicBezTo>
                  <a:cubicBezTo>
                    <a:pt x="381" y="848"/>
                    <a:pt x="374" y="854"/>
                    <a:pt x="365" y="858"/>
                  </a:cubicBezTo>
                  <a:close/>
                  <a:moveTo>
                    <a:pt x="430" y="858"/>
                  </a:moveTo>
                  <a:cubicBezTo>
                    <a:pt x="430" y="858"/>
                    <a:pt x="430" y="859"/>
                    <a:pt x="430" y="860"/>
                  </a:cubicBezTo>
                  <a:cubicBezTo>
                    <a:pt x="430" y="860"/>
                    <a:pt x="430" y="862"/>
                    <a:pt x="427" y="862"/>
                  </a:cubicBezTo>
                  <a:cubicBezTo>
                    <a:pt x="427" y="862"/>
                    <a:pt x="420" y="864"/>
                    <a:pt x="419" y="866"/>
                  </a:cubicBezTo>
                  <a:cubicBezTo>
                    <a:pt x="419" y="866"/>
                    <a:pt x="415" y="869"/>
                    <a:pt x="416" y="872"/>
                  </a:cubicBezTo>
                  <a:cubicBezTo>
                    <a:pt x="416" y="872"/>
                    <a:pt x="416" y="874"/>
                    <a:pt x="413" y="875"/>
                  </a:cubicBezTo>
                  <a:cubicBezTo>
                    <a:pt x="413" y="875"/>
                    <a:pt x="411" y="875"/>
                    <a:pt x="409" y="875"/>
                  </a:cubicBezTo>
                  <a:cubicBezTo>
                    <a:pt x="409" y="875"/>
                    <a:pt x="407" y="873"/>
                    <a:pt x="404" y="875"/>
                  </a:cubicBezTo>
                  <a:cubicBezTo>
                    <a:pt x="404" y="875"/>
                    <a:pt x="404" y="876"/>
                    <a:pt x="402" y="875"/>
                  </a:cubicBezTo>
                  <a:cubicBezTo>
                    <a:pt x="402" y="875"/>
                    <a:pt x="402" y="874"/>
                    <a:pt x="401" y="874"/>
                  </a:cubicBezTo>
                  <a:cubicBezTo>
                    <a:pt x="401" y="874"/>
                    <a:pt x="400" y="873"/>
                    <a:pt x="400" y="872"/>
                  </a:cubicBezTo>
                  <a:cubicBezTo>
                    <a:pt x="400" y="872"/>
                    <a:pt x="400" y="870"/>
                    <a:pt x="398" y="869"/>
                  </a:cubicBezTo>
                  <a:cubicBezTo>
                    <a:pt x="398" y="869"/>
                    <a:pt x="397" y="869"/>
                    <a:pt x="397" y="867"/>
                  </a:cubicBezTo>
                  <a:cubicBezTo>
                    <a:pt x="397" y="867"/>
                    <a:pt x="396" y="861"/>
                    <a:pt x="395" y="858"/>
                  </a:cubicBezTo>
                  <a:cubicBezTo>
                    <a:pt x="395" y="858"/>
                    <a:pt x="394" y="855"/>
                    <a:pt x="391" y="854"/>
                  </a:cubicBezTo>
                  <a:cubicBezTo>
                    <a:pt x="391" y="854"/>
                    <a:pt x="387" y="848"/>
                    <a:pt x="389" y="848"/>
                  </a:cubicBezTo>
                  <a:cubicBezTo>
                    <a:pt x="389" y="848"/>
                    <a:pt x="393" y="848"/>
                    <a:pt x="396" y="854"/>
                  </a:cubicBezTo>
                  <a:cubicBezTo>
                    <a:pt x="396" y="854"/>
                    <a:pt x="396" y="856"/>
                    <a:pt x="396" y="858"/>
                  </a:cubicBezTo>
                  <a:cubicBezTo>
                    <a:pt x="396" y="858"/>
                    <a:pt x="397" y="859"/>
                    <a:pt x="399" y="866"/>
                  </a:cubicBezTo>
                  <a:cubicBezTo>
                    <a:pt x="399" y="866"/>
                    <a:pt x="400" y="867"/>
                    <a:pt x="400" y="865"/>
                  </a:cubicBezTo>
                  <a:cubicBezTo>
                    <a:pt x="402" y="863"/>
                    <a:pt x="402" y="863"/>
                    <a:pt x="402" y="863"/>
                  </a:cubicBezTo>
                  <a:cubicBezTo>
                    <a:pt x="402" y="863"/>
                    <a:pt x="403" y="861"/>
                    <a:pt x="404" y="862"/>
                  </a:cubicBezTo>
                  <a:cubicBezTo>
                    <a:pt x="404" y="862"/>
                    <a:pt x="404" y="863"/>
                    <a:pt x="405" y="862"/>
                  </a:cubicBezTo>
                  <a:cubicBezTo>
                    <a:pt x="405" y="862"/>
                    <a:pt x="408" y="860"/>
                    <a:pt x="410" y="858"/>
                  </a:cubicBezTo>
                  <a:cubicBezTo>
                    <a:pt x="410" y="858"/>
                    <a:pt x="413" y="856"/>
                    <a:pt x="412" y="855"/>
                  </a:cubicBezTo>
                  <a:cubicBezTo>
                    <a:pt x="412" y="855"/>
                    <a:pt x="409" y="851"/>
                    <a:pt x="408" y="850"/>
                  </a:cubicBezTo>
                  <a:cubicBezTo>
                    <a:pt x="408" y="850"/>
                    <a:pt x="405" y="848"/>
                    <a:pt x="407" y="848"/>
                  </a:cubicBezTo>
                  <a:cubicBezTo>
                    <a:pt x="407" y="848"/>
                    <a:pt x="408" y="848"/>
                    <a:pt x="411" y="849"/>
                  </a:cubicBezTo>
                  <a:cubicBezTo>
                    <a:pt x="411" y="849"/>
                    <a:pt x="417" y="850"/>
                    <a:pt x="419" y="848"/>
                  </a:cubicBezTo>
                  <a:cubicBezTo>
                    <a:pt x="419" y="848"/>
                    <a:pt x="419" y="846"/>
                    <a:pt x="421" y="847"/>
                  </a:cubicBezTo>
                  <a:cubicBezTo>
                    <a:pt x="421" y="847"/>
                    <a:pt x="424" y="850"/>
                    <a:pt x="425" y="850"/>
                  </a:cubicBezTo>
                  <a:cubicBezTo>
                    <a:pt x="425" y="850"/>
                    <a:pt x="431" y="852"/>
                    <a:pt x="430" y="858"/>
                  </a:cubicBezTo>
                  <a:close/>
                  <a:moveTo>
                    <a:pt x="485" y="876"/>
                  </a:moveTo>
                  <a:cubicBezTo>
                    <a:pt x="485" y="876"/>
                    <a:pt x="485" y="878"/>
                    <a:pt x="483" y="877"/>
                  </a:cubicBezTo>
                  <a:cubicBezTo>
                    <a:pt x="483" y="877"/>
                    <a:pt x="477" y="874"/>
                    <a:pt x="475" y="866"/>
                  </a:cubicBezTo>
                  <a:cubicBezTo>
                    <a:pt x="475" y="866"/>
                    <a:pt x="473" y="857"/>
                    <a:pt x="473" y="856"/>
                  </a:cubicBezTo>
                  <a:cubicBezTo>
                    <a:pt x="473" y="856"/>
                    <a:pt x="473" y="856"/>
                    <a:pt x="473" y="854"/>
                  </a:cubicBezTo>
                  <a:cubicBezTo>
                    <a:pt x="472" y="848"/>
                    <a:pt x="472" y="848"/>
                    <a:pt x="472" y="848"/>
                  </a:cubicBezTo>
                  <a:cubicBezTo>
                    <a:pt x="472" y="848"/>
                    <a:pt x="472" y="848"/>
                    <a:pt x="473" y="847"/>
                  </a:cubicBezTo>
                  <a:cubicBezTo>
                    <a:pt x="473" y="847"/>
                    <a:pt x="472" y="846"/>
                    <a:pt x="473" y="845"/>
                  </a:cubicBezTo>
                  <a:cubicBezTo>
                    <a:pt x="473" y="845"/>
                    <a:pt x="473" y="845"/>
                    <a:pt x="473" y="845"/>
                  </a:cubicBezTo>
                  <a:cubicBezTo>
                    <a:pt x="473" y="845"/>
                    <a:pt x="473" y="842"/>
                    <a:pt x="474" y="843"/>
                  </a:cubicBezTo>
                  <a:cubicBezTo>
                    <a:pt x="474" y="843"/>
                    <a:pt x="475" y="844"/>
                    <a:pt x="474" y="846"/>
                  </a:cubicBezTo>
                  <a:cubicBezTo>
                    <a:pt x="474" y="846"/>
                    <a:pt x="473" y="848"/>
                    <a:pt x="477" y="855"/>
                  </a:cubicBezTo>
                  <a:cubicBezTo>
                    <a:pt x="477" y="855"/>
                    <a:pt x="478" y="856"/>
                    <a:pt x="479" y="856"/>
                  </a:cubicBezTo>
                  <a:cubicBezTo>
                    <a:pt x="479" y="856"/>
                    <a:pt x="480" y="857"/>
                    <a:pt x="481" y="860"/>
                  </a:cubicBezTo>
                  <a:cubicBezTo>
                    <a:pt x="481" y="860"/>
                    <a:pt x="481" y="862"/>
                    <a:pt x="481" y="862"/>
                  </a:cubicBezTo>
                  <a:cubicBezTo>
                    <a:pt x="481" y="862"/>
                    <a:pt x="480" y="864"/>
                    <a:pt x="482" y="863"/>
                  </a:cubicBezTo>
                  <a:cubicBezTo>
                    <a:pt x="482" y="863"/>
                    <a:pt x="483" y="863"/>
                    <a:pt x="483" y="864"/>
                  </a:cubicBezTo>
                  <a:cubicBezTo>
                    <a:pt x="483" y="864"/>
                    <a:pt x="483" y="867"/>
                    <a:pt x="483" y="868"/>
                  </a:cubicBezTo>
                  <a:cubicBezTo>
                    <a:pt x="483" y="868"/>
                    <a:pt x="484" y="869"/>
                    <a:pt x="484" y="870"/>
                  </a:cubicBezTo>
                  <a:cubicBezTo>
                    <a:pt x="484" y="870"/>
                    <a:pt x="484" y="871"/>
                    <a:pt x="484" y="871"/>
                  </a:cubicBezTo>
                  <a:cubicBezTo>
                    <a:pt x="484" y="871"/>
                    <a:pt x="485" y="871"/>
                    <a:pt x="485" y="871"/>
                  </a:cubicBezTo>
                  <a:cubicBezTo>
                    <a:pt x="485" y="871"/>
                    <a:pt x="486" y="876"/>
                    <a:pt x="485" y="876"/>
                  </a:cubicBezTo>
                  <a:close/>
                  <a:moveTo>
                    <a:pt x="482" y="834"/>
                  </a:moveTo>
                  <a:cubicBezTo>
                    <a:pt x="482" y="834"/>
                    <a:pt x="481" y="833"/>
                    <a:pt x="480" y="833"/>
                  </a:cubicBezTo>
                  <a:cubicBezTo>
                    <a:pt x="480" y="833"/>
                    <a:pt x="479" y="833"/>
                    <a:pt x="478" y="833"/>
                  </a:cubicBezTo>
                  <a:cubicBezTo>
                    <a:pt x="478" y="833"/>
                    <a:pt x="476" y="833"/>
                    <a:pt x="477" y="831"/>
                  </a:cubicBezTo>
                  <a:cubicBezTo>
                    <a:pt x="477" y="831"/>
                    <a:pt x="479" y="827"/>
                    <a:pt x="478" y="823"/>
                  </a:cubicBezTo>
                  <a:cubicBezTo>
                    <a:pt x="478" y="823"/>
                    <a:pt x="478" y="822"/>
                    <a:pt x="479" y="821"/>
                  </a:cubicBezTo>
                  <a:cubicBezTo>
                    <a:pt x="479" y="821"/>
                    <a:pt x="479" y="820"/>
                    <a:pt x="480" y="821"/>
                  </a:cubicBezTo>
                  <a:cubicBezTo>
                    <a:pt x="480" y="821"/>
                    <a:pt x="485" y="828"/>
                    <a:pt x="485" y="832"/>
                  </a:cubicBezTo>
                  <a:cubicBezTo>
                    <a:pt x="485" y="832"/>
                    <a:pt x="486" y="835"/>
                    <a:pt x="482" y="834"/>
                  </a:cubicBezTo>
                  <a:close/>
                  <a:moveTo>
                    <a:pt x="540" y="838"/>
                  </a:moveTo>
                  <a:cubicBezTo>
                    <a:pt x="540" y="838"/>
                    <a:pt x="539" y="842"/>
                    <a:pt x="537" y="843"/>
                  </a:cubicBezTo>
                  <a:cubicBezTo>
                    <a:pt x="537" y="843"/>
                    <a:pt x="536" y="844"/>
                    <a:pt x="536" y="846"/>
                  </a:cubicBezTo>
                  <a:cubicBezTo>
                    <a:pt x="536" y="846"/>
                    <a:pt x="533" y="852"/>
                    <a:pt x="531" y="853"/>
                  </a:cubicBezTo>
                  <a:cubicBezTo>
                    <a:pt x="531" y="853"/>
                    <a:pt x="528" y="855"/>
                    <a:pt x="529" y="857"/>
                  </a:cubicBezTo>
                  <a:cubicBezTo>
                    <a:pt x="529" y="857"/>
                    <a:pt x="533" y="860"/>
                    <a:pt x="532" y="864"/>
                  </a:cubicBezTo>
                  <a:cubicBezTo>
                    <a:pt x="532" y="864"/>
                    <a:pt x="532" y="865"/>
                    <a:pt x="531" y="865"/>
                  </a:cubicBezTo>
                  <a:cubicBezTo>
                    <a:pt x="531" y="865"/>
                    <a:pt x="530" y="866"/>
                    <a:pt x="529" y="866"/>
                  </a:cubicBezTo>
                  <a:cubicBezTo>
                    <a:pt x="529" y="866"/>
                    <a:pt x="528" y="866"/>
                    <a:pt x="528" y="866"/>
                  </a:cubicBezTo>
                  <a:cubicBezTo>
                    <a:pt x="528" y="866"/>
                    <a:pt x="524" y="868"/>
                    <a:pt x="522" y="868"/>
                  </a:cubicBezTo>
                  <a:cubicBezTo>
                    <a:pt x="522" y="868"/>
                    <a:pt x="520" y="868"/>
                    <a:pt x="517" y="868"/>
                  </a:cubicBezTo>
                  <a:cubicBezTo>
                    <a:pt x="517" y="868"/>
                    <a:pt x="517" y="867"/>
                    <a:pt x="516" y="868"/>
                  </a:cubicBezTo>
                  <a:cubicBezTo>
                    <a:pt x="516" y="868"/>
                    <a:pt x="512" y="873"/>
                    <a:pt x="507" y="869"/>
                  </a:cubicBezTo>
                  <a:cubicBezTo>
                    <a:pt x="507" y="869"/>
                    <a:pt x="506" y="868"/>
                    <a:pt x="505" y="867"/>
                  </a:cubicBezTo>
                  <a:cubicBezTo>
                    <a:pt x="504" y="867"/>
                    <a:pt x="503" y="866"/>
                    <a:pt x="502" y="866"/>
                  </a:cubicBezTo>
                  <a:cubicBezTo>
                    <a:pt x="502" y="866"/>
                    <a:pt x="496" y="862"/>
                    <a:pt x="494" y="861"/>
                  </a:cubicBezTo>
                  <a:cubicBezTo>
                    <a:pt x="494" y="861"/>
                    <a:pt x="490" y="858"/>
                    <a:pt x="490" y="856"/>
                  </a:cubicBezTo>
                  <a:cubicBezTo>
                    <a:pt x="490" y="856"/>
                    <a:pt x="489" y="853"/>
                    <a:pt x="487" y="853"/>
                  </a:cubicBezTo>
                  <a:cubicBezTo>
                    <a:pt x="487" y="853"/>
                    <a:pt x="486" y="853"/>
                    <a:pt x="486" y="851"/>
                  </a:cubicBezTo>
                  <a:cubicBezTo>
                    <a:pt x="486" y="851"/>
                    <a:pt x="486" y="851"/>
                    <a:pt x="486" y="851"/>
                  </a:cubicBezTo>
                  <a:cubicBezTo>
                    <a:pt x="486" y="851"/>
                    <a:pt x="486" y="851"/>
                    <a:pt x="486" y="850"/>
                  </a:cubicBezTo>
                  <a:cubicBezTo>
                    <a:pt x="486" y="850"/>
                    <a:pt x="485" y="849"/>
                    <a:pt x="487" y="846"/>
                  </a:cubicBezTo>
                  <a:cubicBezTo>
                    <a:pt x="487" y="846"/>
                    <a:pt x="489" y="844"/>
                    <a:pt x="491" y="843"/>
                  </a:cubicBezTo>
                  <a:cubicBezTo>
                    <a:pt x="491" y="843"/>
                    <a:pt x="495" y="839"/>
                    <a:pt x="498" y="837"/>
                  </a:cubicBezTo>
                  <a:cubicBezTo>
                    <a:pt x="498" y="837"/>
                    <a:pt x="499" y="836"/>
                    <a:pt x="500" y="835"/>
                  </a:cubicBezTo>
                  <a:cubicBezTo>
                    <a:pt x="501" y="834"/>
                    <a:pt x="502" y="833"/>
                    <a:pt x="502" y="833"/>
                  </a:cubicBezTo>
                  <a:cubicBezTo>
                    <a:pt x="502" y="833"/>
                    <a:pt x="504" y="831"/>
                    <a:pt x="506" y="830"/>
                  </a:cubicBezTo>
                  <a:cubicBezTo>
                    <a:pt x="506" y="830"/>
                    <a:pt x="509" y="829"/>
                    <a:pt x="509" y="828"/>
                  </a:cubicBezTo>
                  <a:cubicBezTo>
                    <a:pt x="509" y="828"/>
                    <a:pt x="509" y="825"/>
                    <a:pt x="509" y="824"/>
                  </a:cubicBezTo>
                  <a:cubicBezTo>
                    <a:pt x="507" y="809"/>
                    <a:pt x="507" y="809"/>
                    <a:pt x="507" y="809"/>
                  </a:cubicBezTo>
                  <a:cubicBezTo>
                    <a:pt x="507" y="809"/>
                    <a:pt x="507" y="808"/>
                    <a:pt x="508" y="809"/>
                  </a:cubicBezTo>
                  <a:cubicBezTo>
                    <a:pt x="508" y="809"/>
                    <a:pt x="509" y="809"/>
                    <a:pt x="510" y="809"/>
                  </a:cubicBezTo>
                  <a:cubicBezTo>
                    <a:pt x="510" y="809"/>
                    <a:pt x="512" y="808"/>
                    <a:pt x="513" y="812"/>
                  </a:cubicBezTo>
                  <a:cubicBezTo>
                    <a:pt x="513" y="812"/>
                    <a:pt x="515" y="816"/>
                    <a:pt x="516" y="820"/>
                  </a:cubicBezTo>
                  <a:cubicBezTo>
                    <a:pt x="516" y="820"/>
                    <a:pt x="516" y="825"/>
                    <a:pt x="516" y="826"/>
                  </a:cubicBezTo>
                  <a:cubicBezTo>
                    <a:pt x="516" y="826"/>
                    <a:pt x="516" y="828"/>
                    <a:pt x="518" y="828"/>
                  </a:cubicBezTo>
                  <a:cubicBezTo>
                    <a:pt x="518" y="828"/>
                    <a:pt x="520" y="828"/>
                    <a:pt x="523" y="828"/>
                  </a:cubicBezTo>
                  <a:cubicBezTo>
                    <a:pt x="527" y="829"/>
                    <a:pt x="531" y="829"/>
                    <a:pt x="533" y="829"/>
                  </a:cubicBezTo>
                  <a:cubicBezTo>
                    <a:pt x="533" y="829"/>
                    <a:pt x="537" y="830"/>
                    <a:pt x="541" y="835"/>
                  </a:cubicBezTo>
                  <a:cubicBezTo>
                    <a:pt x="541" y="835"/>
                    <a:pt x="542" y="835"/>
                    <a:pt x="540" y="838"/>
                  </a:cubicBezTo>
                  <a:close/>
                  <a:moveTo>
                    <a:pt x="604" y="809"/>
                  </a:moveTo>
                  <a:cubicBezTo>
                    <a:pt x="604" y="809"/>
                    <a:pt x="603" y="809"/>
                    <a:pt x="603" y="811"/>
                  </a:cubicBezTo>
                  <a:cubicBezTo>
                    <a:pt x="603" y="811"/>
                    <a:pt x="602" y="814"/>
                    <a:pt x="603" y="816"/>
                  </a:cubicBezTo>
                  <a:cubicBezTo>
                    <a:pt x="603" y="816"/>
                    <a:pt x="603" y="818"/>
                    <a:pt x="602" y="821"/>
                  </a:cubicBezTo>
                  <a:cubicBezTo>
                    <a:pt x="602" y="821"/>
                    <a:pt x="598" y="826"/>
                    <a:pt x="601" y="831"/>
                  </a:cubicBezTo>
                  <a:cubicBezTo>
                    <a:pt x="601" y="831"/>
                    <a:pt x="604" y="834"/>
                    <a:pt x="601" y="836"/>
                  </a:cubicBezTo>
                  <a:cubicBezTo>
                    <a:pt x="601" y="836"/>
                    <a:pt x="600" y="837"/>
                    <a:pt x="599" y="840"/>
                  </a:cubicBezTo>
                  <a:cubicBezTo>
                    <a:pt x="599" y="840"/>
                    <a:pt x="599" y="842"/>
                    <a:pt x="599" y="842"/>
                  </a:cubicBezTo>
                  <a:cubicBezTo>
                    <a:pt x="599" y="842"/>
                    <a:pt x="598" y="844"/>
                    <a:pt x="598" y="845"/>
                  </a:cubicBezTo>
                  <a:cubicBezTo>
                    <a:pt x="598" y="845"/>
                    <a:pt x="598" y="847"/>
                    <a:pt x="595" y="848"/>
                  </a:cubicBezTo>
                  <a:cubicBezTo>
                    <a:pt x="595" y="848"/>
                    <a:pt x="593" y="850"/>
                    <a:pt x="592" y="851"/>
                  </a:cubicBezTo>
                  <a:cubicBezTo>
                    <a:pt x="592" y="851"/>
                    <a:pt x="591" y="853"/>
                    <a:pt x="590" y="853"/>
                  </a:cubicBezTo>
                  <a:cubicBezTo>
                    <a:pt x="590" y="853"/>
                    <a:pt x="590" y="853"/>
                    <a:pt x="590" y="854"/>
                  </a:cubicBezTo>
                  <a:cubicBezTo>
                    <a:pt x="590" y="854"/>
                    <a:pt x="589" y="856"/>
                    <a:pt x="586" y="857"/>
                  </a:cubicBezTo>
                  <a:cubicBezTo>
                    <a:pt x="586" y="857"/>
                    <a:pt x="586" y="850"/>
                    <a:pt x="586" y="848"/>
                  </a:cubicBezTo>
                  <a:cubicBezTo>
                    <a:pt x="586" y="848"/>
                    <a:pt x="586" y="845"/>
                    <a:pt x="586" y="843"/>
                  </a:cubicBezTo>
                  <a:cubicBezTo>
                    <a:pt x="586" y="843"/>
                    <a:pt x="586" y="840"/>
                    <a:pt x="588" y="840"/>
                  </a:cubicBezTo>
                  <a:cubicBezTo>
                    <a:pt x="588" y="840"/>
                    <a:pt x="588" y="841"/>
                    <a:pt x="588" y="840"/>
                  </a:cubicBezTo>
                  <a:cubicBezTo>
                    <a:pt x="588" y="840"/>
                    <a:pt x="590" y="836"/>
                    <a:pt x="590" y="835"/>
                  </a:cubicBezTo>
                  <a:cubicBezTo>
                    <a:pt x="590" y="835"/>
                    <a:pt x="588" y="834"/>
                    <a:pt x="588" y="834"/>
                  </a:cubicBezTo>
                  <a:cubicBezTo>
                    <a:pt x="588" y="834"/>
                    <a:pt x="587" y="833"/>
                    <a:pt x="587" y="832"/>
                  </a:cubicBezTo>
                  <a:cubicBezTo>
                    <a:pt x="587" y="832"/>
                    <a:pt x="587" y="832"/>
                    <a:pt x="586" y="831"/>
                  </a:cubicBezTo>
                  <a:cubicBezTo>
                    <a:pt x="586" y="831"/>
                    <a:pt x="584" y="830"/>
                    <a:pt x="584" y="831"/>
                  </a:cubicBezTo>
                  <a:cubicBezTo>
                    <a:pt x="584" y="831"/>
                    <a:pt x="584" y="831"/>
                    <a:pt x="582" y="831"/>
                  </a:cubicBezTo>
                  <a:cubicBezTo>
                    <a:pt x="582" y="831"/>
                    <a:pt x="573" y="829"/>
                    <a:pt x="577" y="827"/>
                  </a:cubicBezTo>
                  <a:cubicBezTo>
                    <a:pt x="577" y="827"/>
                    <a:pt x="582" y="827"/>
                    <a:pt x="585" y="822"/>
                  </a:cubicBezTo>
                  <a:cubicBezTo>
                    <a:pt x="585" y="822"/>
                    <a:pt x="586" y="822"/>
                    <a:pt x="587" y="814"/>
                  </a:cubicBezTo>
                  <a:cubicBezTo>
                    <a:pt x="587" y="814"/>
                    <a:pt x="587" y="813"/>
                    <a:pt x="586" y="813"/>
                  </a:cubicBezTo>
                  <a:cubicBezTo>
                    <a:pt x="586" y="813"/>
                    <a:pt x="585" y="812"/>
                    <a:pt x="586" y="812"/>
                  </a:cubicBezTo>
                  <a:cubicBezTo>
                    <a:pt x="586" y="812"/>
                    <a:pt x="586" y="811"/>
                    <a:pt x="585" y="810"/>
                  </a:cubicBezTo>
                  <a:cubicBezTo>
                    <a:pt x="585" y="810"/>
                    <a:pt x="584" y="809"/>
                    <a:pt x="585" y="808"/>
                  </a:cubicBezTo>
                  <a:cubicBezTo>
                    <a:pt x="585" y="808"/>
                    <a:pt x="585" y="807"/>
                    <a:pt x="584" y="806"/>
                  </a:cubicBezTo>
                  <a:cubicBezTo>
                    <a:pt x="584" y="806"/>
                    <a:pt x="584" y="806"/>
                    <a:pt x="584" y="805"/>
                  </a:cubicBezTo>
                  <a:cubicBezTo>
                    <a:pt x="584" y="805"/>
                    <a:pt x="584" y="805"/>
                    <a:pt x="583" y="803"/>
                  </a:cubicBezTo>
                  <a:cubicBezTo>
                    <a:pt x="583" y="803"/>
                    <a:pt x="583" y="803"/>
                    <a:pt x="584" y="802"/>
                  </a:cubicBezTo>
                  <a:cubicBezTo>
                    <a:pt x="584" y="802"/>
                    <a:pt x="585" y="803"/>
                    <a:pt x="584" y="801"/>
                  </a:cubicBezTo>
                  <a:cubicBezTo>
                    <a:pt x="584" y="801"/>
                    <a:pt x="583" y="800"/>
                    <a:pt x="582" y="799"/>
                  </a:cubicBezTo>
                  <a:cubicBezTo>
                    <a:pt x="581" y="798"/>
                    <a:pt x="581" y="798"/>
                    <a:pt x="581" y="798"/>
                  </a:cubicBezTo>
                  <a:cubicBezTo>
                    <a:pt x="577" y="791"/>
                    <a:pt x="577" y="791"/>
                    <a:pt x="577" y="791"/>
                  </a:cubicBezTo>
                  <a:cubicBezTo>
                    <a:pt x="577" y="791"/>
                    <a:pt x="574" y="788"/>
                    <a:pt x="578" y="789"/>
                  </a:cubicBezTo>
                  <a:cubicBezTo>
                    <a:pt x="578" y="789"/>
                    <a:pt x="581" y="788"/>
                    <a:pt x="584" y="789"/>
                  </a:cubicBezTo>
                  <a:cubicBezTo>
                    <a:pt x="584" y="789"/>
                    <a:pt x="587" y="789"/>
                    <a:pt x="589" y="789"/>
                  </a:cubicBezTo>
                  <a:cubicBezTo>
                    <a:pt x="589" y="789"/>
                    <a:pt x="590" y="788"/>
                    <a:pt x="591" y="792"/>
                  </a:cubicBezTo>
                  <a:cubicBezTo>
                    <a:pt x="591" y="792"/>
                    <a:pt x="593" y="795"/>
                    <a:pt x="593" y="795"/>
                  </a:cubicBezTo>
                  <a:cubicBezTo>
                    <a:pt x="593" y="795"/>
                    <a:pt x="598" y="796"/>
                    <a:pt x="599" y="797"/>
                  </a:cubicBezTo>
                  <a:cubicBezTo>
                    <a:pt x="599" y="797"/>
                    <a:pt x="599" y="797"/>
                    <a:pt x="599" y="796"/>
                  </a:cubicBezTo>
                  <a:cubicBezTo>
                    <a:pt x="599" y="796"/>
                    <a:pt x="601" y="796"/>
                    <a:pt x="603" y="798"/>
                  </a:cubicBezTo>
                  <a:cubicBezTo>
                    <a:pt x="603" y="798"/>
                    <a:pt x="602" y="800"/>
                    <a:pt x="604" y="799"/>
                  </a:cubicBezTo>
                  <a:cubicBezTo>
                    <a:pt x="604" y="799"/>
                    <a:pt x="606" y="799"/>
                    <a:pt x="606" y="802"/>
                  </a:cubicBezTo>
                  <a:cubicBezTo>
                    <a:pt x="606" y="802"/>
                    <a:pt x="607" y="806"/>
                    <a:pt x="604" y="809"/>
                  </a:cubicBezTo>
                  <a:close/>
                  <a:moveTo>
                    <a:pt x="632" y="834"/>
                  </a:moveTo>
                  <a:cubicBezTo>
                    <a:pt x="632" y="834"/>
                    <a:pt x="631" y="837"/>
                    <a:pt x="628" y="838"/>
                  </a:cubicBezTo>
                  <a:cubicBezTo>
                    <a:pt x="628" y="838"/>
                    <a:pt x="626" y="839"/>
                    <a:pt x="624" y="839"/>
                  </a:cubicBezTo>
                  <a:cubicBezTo>
                    <a:pt x="624" y="839"/>
                    <a:pt x="622" y="839"/>
                    <a:pt x="622" y="838"/>
                  </a:cubicBezTo>
                  <a:cubicBezTo>
                    <a:pt x="622" y="838"/>
                    <a:pt x="621" y="838"/>
                    <a:pt x="620" y="839"/>
                  </a:cubicBezTo>
                  <a:cubicBezTo>
                    <a:pt x="620" y="839"/>
                    <a:pt x="619" y="839"/>
                    <a:pt x="618" y="837"/>
                  </a:cubicBezTo>
                  <a:cubicBezTo>
                    <a:pt x="618" y="837"/>
                    <a:pt x="616" y="836"/>
                    <a:pt x="616" y="834"/>
                  </a:cubicBezTo>
                  <a:cubicBezTo>
                    <a:pt x="616" y="834"/>
                    <a:pt x="616" y="831"/>
                    <a:pt x="615" y="829"/>
                  </a:cubicBezTo>
                  <a:cubicBezTo>
                    <a:pt x="615" y="829"/>
                    <a:pt x="613" y="824"/>
                    <a:pt x="616" y="825"/>
                  </a:cubicBezTo>
                  <a:cubicBezTo>
                    <a:pt x="616" y="825"/>
                    <a:pt x="617" y="825"/>
                    <a:pt x="619" y="824"/>
                  </a:cubicBezTo>
                  <a:cubicBezTo>
                    <a:pt x="619" y="824"/>
                    <a:pt x="622" y="825"/>
                    <a:pt x="626" y="826"/>
                  </a:cubicBezTo>
                  <a:cubicBezTo>
                    <a:pt x="626" y="826"/>
                    <a:pt x="629" y="828"/>
                    <a:pt x="630" y="828"/>
                  </a:cubicBezTo>
                  <a:cubicBezTo>
                    <a:pt x="630" y="828"/>
                    <a:pt x="632" y="828"/>
                    <a:pt x="632" y="831"/>
                  </a:cubicBezTo>
                  <a:cubicBezTo>
                    <a:pt x="632" y="831"/>
                    <a:pt x="632" y="832"/>
                    <a:pt x="632" y="833"/>
                  </a:cubicBezTo>
                  <a:cubicBezTo>
                    <a:pt x="632" y="833"/>
                    <a:pt x="632" y="834"/>
                    <a:pt x="632" y="834"/>
                  </a:cubicBezTo>
                  <a:close/>
                  <a:moveTo>
                    <a:pt x="667" y="773"/>
                  </a:moveTo>
                  <a:cubicBezTo>
                    <a:pt x="667" y="773"/>
                    <a:pt x="665" y="772"/>
                    <a:pt x="664" y="772"/>
                  </a:cubicBezTo>
                  <a:cubicBezTo>
                    <a:pt x="664" y="772"/>
                    <a:pt x="662" y="770"/>
                    <a:pt x="662" y="773"/>
                  </a:cubicBezTo>
                  <a:cubicBezTo>
                    <a:pt x="662" y="773"/>
                    <a:pt x="656" y="778"/>
                    <a:pt x="656" y="783"/>
                  </a:cubicBezTo>
                  <a:cubicBezTo>
                    <a:pt x="656" y="783"/>
                    <a:pt x="656" y="784"/>
                    <a:pt x="657" y="785"/>
                  </a:cubicBezTo>
                  <a:cubicBezTo>
                    <a:pt x="657" y="785"/>
                    <a:pt x="657" y="788"/>
                    <a:pt x="656" y="789"/>
                  </a:cubicBezTo>
                  <a:cubicBezTo>
                    <a:pt x="656" y="789"/>
                    <a:pt x="656" y="792"/>
                    <a:pt x="655" y="793"/>
                  </a:cubicBezTo>
                  <a:cubicBezTo>
                    <a:pt x="655" y="793"/>
                    <a:pt x="654" y="793"/>
                    <a:pt x="653" y="794"/>
                  </a:cubicBezTo>
                  <a:cubicBezTo>
                    <a:pt x="653" y="794"/>
                    <a:pt x="653" y="794"/>
                    <a:pt x="652" y="794"/>
                  </a:cubicBezTo>
                  <a:cubicBezTo>
                    <a:pt x="652" y="794"/>
                    <a:pt x="647" y="794"/>
                    <a:pt x="648" y="791"/>
                  </a:cubicBezTo>
                  <a:cubicBezTo>
                    <a:pt x="648" y="791"/>
                    <a:pt x="648" y="787"/>
                    <a:pt x="648" y="785"/>
                  </a:cubicBezTo>
                  <a:cubicBezTo>
                    <a:pt x="648" y="785"/>
                    <a:pt x="646" y="782"/>
                    <a:pt x="649" y="781"/>
                  </a:cubicBezTo>
                  <a:cubicBezTo>
                    <a:pt x="649" y="781"/>
                    <a:pt x="651" y="780"/>
                    <a:pt x="652" y="780"/>
                  </a:cubicBezTo>
                  <a:cubicBezTo>
                    <a:pt x="652" y="780"/>
                    <a:pt x="653" y="780"/>
                    <a:pt x="654" y="779"/>
                  </a:cubicBezTo>
                  <a:cubicBezTo>
                    <a:pt x="654" y="779"/>
                    <a:pt x="659" y="773"/>
                    <a:pt x="661" y="770"/>
                  </a:cubicBezTo>
                  <a:cubicBezTo>
                    <a:pt x="661" y="770"/>
                    <a:pt x="662" y="769"/>
                    <a:pt x="660" y="767"/>
                  </a:cubicBezTo>
                  <a:cubicBezTo>
                    <a:pt x="660" y="767"/>
                    <a:pt x="654" y="762"/>
                    <a:pt x="650" y="760"/>
                  </a:cubicBezTo>
                  <a:cubicBezTo>
                    <a:pt x="650" y="760"/>
                    <a:pt x="645" y="758"/>
                    <a:pt x="642" y="759"/>
                  </a:cubicBezTo>
                  <a:cubicBezTo>
                    <a:pt x="642" y="759"/>
                    <a:pt x="634" y="758"/>
                    <a:pt x="640" y="756"/>
                  </a:cubicBezTo>
                  <a:cubicBezTo>
                    <a:pt x="640" y="756"/>
                    <a:pt x="645" y="754"/>
                    <a:pt x="654" y="760"/>
                  </a:cubicBezTo>
                  <a:cubicBezTo>
                    <a:pt x="654" y="760"/>
                    <a:pt x="660" y="764"/>
                    <a:pt x="661" y="767"/>
                  </a:cubicBezTo>
                  <a:cubicBezTo>
                    <a:pt x="661" y="767"/>
                    <a:pt x="662" y="768"/>
                    <a:pt x="663" y="767"/>
                  </a:cubicBezTo>
                  <a:cubicBezTo>
                    <a:pt x="663" y="767"/>
                    <a:pt x="666" y="765"/>
                    <a:pt x="664" y="763"/>
                  </a:cubicBezTo>
                  <a:cubicBezTo>
                    <a:pt x="664" y="763"/>
                    <a:pt x="661" y="757"/>
                    <a:pt x="650" y="750"/>
                  </a:cubicBezTo>
                  <a:cubicBezTo>
                    <a:pt x="650" y="750"/>
                    <a:pt x="646" y="747"/>
                    <a:pt x="644" y="748"/>
                  </a:cubicBezTo>
                  <a:cubicBezTo>
                    <a:pt x="644" y="748"/>
                    <a:pt x="642" y="747"/>
                    <a:pt x="644" y="747"/>
                  </a:cubicBezTo>
                  <a:cubicBezTo>
                    <a:pt x="644" y="747"/>
                    <a:pt x="649" y="745"/>
                    <a:pt x="656" y="750"/>
                  </a:cubicBezTo>
                  <a:cubicBezTo>
                    <a:pt x="656" y="750"/>
                    <a:pt x="661" y="754"/>
                    <a:pt x="664" y="758"/>
                  </a:cubicBezTo>
                  <a:cubicBezTo>
                    <a:pt x="664" y="758"/>
                    <a:pt x="666" y="760"/>
                    <a:pt x="665" y="758"/>
                  </a:cubicBezTo>
                  <a:cubicBezTo>
                    <a:pt x="665" y="758"/>
                    <a:pt x="664" y="756"/>
                    <a:pt x="665" y="755"/>
                  </a:cubicBezTo>
                  <a:cubicBezTo>
                    <a:pt x="665" y="755"/>
                    <a:pt x="665" y="755"/>
                    <a:pt x="665" y="754"/>
                  </a:cubicBezTo>
                  <a:cubicBezTo>
                    <a:pt x="665" y="754"/>
                    <a:pt x="664" y="753"/>
                    <a:pt x="664" y="752"/>
                  </a:cubicBezTo>
                  <a:cubicBezTo>
                    <a:pt x="664" y="752"/>
                    <a:pt x="665" y="752"/>
                    <a:pt x="663" y="752"/>
                  </a:cubicBezTo>
                  <a:cubicBezTo>
                    <a:pt x="663" y="752"/>
                    <a:pt x="662" y="751"/>
                    <a:pt x="661" y="751"/>
                  </a:cubicBezTo>
                  <a:cubicBezTo>
                    <a:pt x="661" y="751"/>
                    <a:pt x="656" y="751"/>
                    <a:pt x="660" y="750"/>
                  </a:cubicBezTo>
                  <a:cubicBezTo>
                    <a:pt x="660" y="750"/>
                    <a:pt x="661" y="750"/>
                    <a:pt x="663" y="750"/>
                  </a:cubicBezTo>
                  <a:cubicBezTo>
                    <a:pt x="663" y="750"/>
                    <a:pt x="664" y="750"/>
                    <a:pt x="663" y="749"/>
                  </a:cubicBezTo>
                  <a:cubicBezTo>
                    <a:pt x="663" y="749"/>
                    <a:pt x="661" y="745"/>
                    <a:pt x="661" y="744"/>
                  </a:cubicBezTo>
                  <a:cubicBezTo>
                    <a:pt x="661" y="744"/>
                    <a:pt x="660" y="742"/>
                    <a:pt x="660" y="744"/>
                  </a:cubicBezTo>
                  <a:cubicBezTo>
                    <a:pt x="660" y="744"/>
                    <a:pt x="659" y="746"/>
                    <a:pt x="656" y="744"/>
                  </a:cubicBezTo>
                  <a:cubicBezTo>
                    <a:pt x="656" y="744"/>
                    <a:pt x="651" y="744"/>
                    <a:pt x="651" y="741"/>
                  </a:cubicBezTo>
                  <a:cubicBezTo>
                    <a:pt x="651" y="741"/>
                    <a:pt x="652" y="737"/>
                    <a:pt x="649" y="737"/>
                  </a:cubicBezTo>
                  <a:cubicBezTo>
                    <a:pt x="649" y="737"/>
                    <a:pt x="646" y="736"/>
                    <a:pt x="649" y="735"/>
                  </a:cubicBezTo>
                  <a:cubicBezTo>
                    <a:pt x="649" y="735"/>
                    <a:pt x="652" y="734"/>
                    <a:pt x="656" y="735"/>
                  </a:cubicBezTo>
                  <a:cubicBezTo>
                    <a:pt x="656" y="735"/>
                    <a:pt x="656" y="736"/>
                    <a:pt x="658" y="735"/>
                  </a:cubicBezTo>
                  <a:cubicBezTo>
                    <a:pt x="658" y="735"/>
                    <a:pt x="667" y="731"/>
                    <a:pt x="668" y="737"/>
                  </a:cubicBezTo>
                  <a:cubicBezTo>
                    <a:pt x="668" y="737"/>
                    <a:pt x="667" y="741"/>
                    <a:pt x="669" y="744"/>
                  </a:cubicBezTo>
                  <a:cubicBezTo>
                    <a:pt x="669" y="744"/>
                    <a:pt x="669" y="746"/>
                    <a:pt x="669" y="747"/>
                  </a:cubicBezTo>
                  <a:cubicBezTo>
                    <a:pt x="669" y="747"/>
                    <a:pt x="669" y="748"/>
                    <a:pt x="670" y="750"/>
                  </a:cubicBezTo>
                  <a:cubicBezTo>
                    <a:pt x="670" y="750"/>
                    <a:pt x="671" y="750"/>
                    <a:pt x="670" y="751"/>
                  </a:cubicBezTo>
                  <a:cubicBezTo>
                    <a:pt x="670" y="751"/>
                    <a:pt x="670" y="753"/>
                    <a:pt x="670" y="755"/>
                  </a:cubicBezTo>
                  <a:cubicBezTo>
                    <a:pt x="670" y="755"/>
                    <a:pt x="669" y="758"/>
                    <a:pt x="671" y="756"/>
                  </a:cubicBezTo>
                  <a:cubicBezTo>
                    <a:pt x="671" y="756"/>
                    <a:pt x="676" y="749"/>
                    <a:pt x="678" y="746"/>
                  </a:cubicBezTo>
                  <a:cubicBezTo>
                    <a:pt x="678" y="746"/>
                    <a:pt x="680" y="744"/>
                    <a:pt x="677" y="744"/>
                  </a:cubicBezTo>
                  <a:cubicBezTo>
                    <a:pt x="677" y="744"/>
                    <a:pt x="674" y="743"/>
                    <a:pt x="672" y="742"/>
                  </a:cubicBezTo>
                  <a:cubicBezTo>
                    <a:pt x="672" y="742"/>
                    <a:pt x="670" y="741"/>
                    <a:pt x="672" y="740"/>
                  </a:cubicBezTo>
                  <a:cubicBezTo>
                    <a:pt x="672" y="740"/>
                    <a:pt x="674" y="741"/>
                    <a:pt x="674" y="740"/>
                  </a:cubicBezTo>
                  <a:cubicBezTo>
                    <a:pt x="674" y="740"/>
                    <a:pt x="673" y="739"/>
                    <a:pt x="674" y="739"/>
                  </a:cubicBezTo>
                  <a:cubicBezTo>
                    <a:pt x="674" y="739"/>
                    <a:pt x="676" y="739"/>
                    <a:pt x="676" y="737"/>
                  </a:cubicBezTo>
                  <a:cubicBezTo>
                    <a:pt x="676" y="737"/>
                    <a:pt x="675" y="734"/>
                    <a:pt x="674" y="735"/>
                  </a:cubicBezTo>
                  <a:cubicBezTo>
                    <a:pt x="674" y="735"/>
                    <a:pt x="670" y="735"/>
                    <a:pt x="669" y="733"/>
                  </a:cubicBezTo>
                  <a:cubicBezTo>
                    <a:pt x="669" y="733"/>
                    <a:pt x="667" y="732"/>
                    <a:pt x="667" y="731"/>
                  </a:cubicBezTo>
                  <a:cubicBezTo>
                    <a:pt x="667" y="731"/>
                    <a:pt x="667" y="730"/>
                    <a:pt x="669" y="731"/>
                  </a:cubicBezTo>
                  <a:cubicBezTo>
                    <a:pt x="669" y="731"/>
                    <a:pt x="673" y="733"/>
                    <a:pt x="671" y="730"/>
                  </a:cubicBezTo>
                  <a:cubicBezTo>
                    <a:pt x="669" y="728"/>
                    <a:pt x="669" y="728"/>
                    <a:pt x="669" y="728"/>
                  </a:cubicBezTo>
                  <a:cubicBezTo>
                    <a:pt x="669" y="728"/>
                    <a:pt x="669" y="726"/>
                    <a:pt x="666" y="728"/>
                  </a:cubicBezTo>
                  <a:cubicBezTo>
                    <a:pt x="666" y="728"/>
                    <a:pt x="660" y="729"/>
                    <a:pt x="662" y="727"/>
                  </a:cubicBezTo>
                  <a:cubicBezTo>
                    <a:pt x="662" y="727"/>
                    <a:pt x="664" y="726"/>
                    <a:pt x="663" y="725"/>
                  </a:cubicBezTo>
                  <a:cubicBezTo>
                    <a:pt x="663" y="725"/>
                    <a:pt x="663" y="724"/>
                    <a:pt x="665" y="723"/>
                  </a:cubicBezTo>
                  <a:cubicBezTo>
                    <a:pt x="665" y="723"/>
                    <a:pt x="666" y="722"/>
                    <a:pt x="665" y="721"/>
                  </a:cubicBezTo>
                  <a:cubicBezTo>
                    <a:pt x="665" y="721"/>
                    <a:pt x="665" y="721"/>
                    <a:pt x="668" y="720"/>
                  </a:cubicBezTo>
                  <a:cubicBezTo>
                    <a:pt x="668" y="720"/>
                    <a:pt x="676" y="717"/>
                    <a:pt x="677" y="721"/>
                  </a:cubicBezTo>
                  <a:cubicBezTo>
                    <a:pt x="677" y="721"/>
                    <a:pt x="678" y="723"/>
                    <a:pt x="677" y="725"/>
                  </a:cubicBezTo>
                  <a:cubicBezTo>
                    <a:pt x="677" y="725"/>
                    <a:pt x="676" y="725"/>
                    <a:pt x="677" y="729"/>
                  </a:cubicBezTo>
                  <a:cubicBezTo>
                    <a:pt x="677" y="729"/>
                    <a:pt x="677" y="731"/>
                    <a:pt x="679" y="732"/>
                  </a:cubicBezTo>
                  <a:cubicBezTo>
                    <a:pt x="679" y="732"/>
                    <a:pt x="680" y="734"/>
                    <a:pt x="681" y="736"/>
                  </a:cubicBezTo>
                  <a:cubicBezTo>
                    <a:pt x="681" y="736"/>
                    <a:pt x="683" y="739"/>
                    <a:pt x="683" y="740"/>
                  </a:cubicBezTo>
                  <a:cubicBezTo>
                    <a:pt x="683" y="740"/>
                    <a:pt x="683" y="742"/>
                    <a:pt x="684" y="741"/>
                  </a:cubicBezTo>
                  <a:cubicBezTo>
                    <a:pt x="684" y="741"/>
                    <a:pt x="692" y="731"/>
                    <a:pt x="698" y="734"/>
                  </a:cubicBezTo>
                  <a:cubicBezTo>
                    <a:pt x="698" y="734"/>
                    <a:pt x="701" y="733"/>
                    <a:pt x="697" y="738"/>
                  </a:cubicBezTo>
                  <a:cubicBezTo>
                    <a:pt x="697" y="738"/>
                    <a:pt x="696" y="740"/>
                    <a:pt x="695" y="740"/>
                  </a:cubicBezTo>
                  <a:cubicBezTo>
                    <a:pt x="688" y="743"/>
                    <a:pt x="688" y="743"/>
                    <a:pt x="688" y="743"/>
                  </a:cubicBezTo>
                  <a:cubicBezTo>
                    <a:pt x="688" y="743"/>
                    <a:pt x="686" y="744"/>
                    <a:pt x="689" y="742"/>
                  </a:cubicBezTo>
                  <a:cubicBezTo>
                    <a:pt x="689" y="742"/>
                    <a:pt x="692" y="739"/>
                    <a:pt x="692" y="738"/>
                  </a:cubicBezTo>
                  <a:cubicBezTo>
                    <a:pt x="692" y="738"/>
                    <a:pt x="692" y="736"/>
                    <a:pt x="691" y="738"/>
                  </a:cubicBezTo>
                  <a:cubicBezTo>
                    <a:pt x="691" y="738"/>
                    <a:pt x="687" y="741"/>
                    <a:pt x="686" y="742"/>
                  </a:cubicBezTo>
                  <a:cubicBezTo>
                    <a:pt x="686" y="742"/>
                    <a:pt x="684" y="743"/>
                    <a:pt x="685" y="745"/>
                  </a:cubicBezTo>
                  <a:cubicBezTo>
                    <a:pt x="685" y="745"/>
                    <a:pt x="685" y="746"/>
                    <a:pt x="685" y="746"/>
                  </a:cubicBezTo>
                  <a:cubicBezTo>
                    <a:pt x="685" y="746"/>
                    <a:pt x="685" y="747"/>
                    <a:pt x="685" y="747"/>
                  </a:cubicBezTo>
                  <a:cubicBezTo>
                    <a:pt x="685" y="747"/>
                    <a:pt x="687" y="751"/>
                    <a:pt x="684" y="751"/>
                  </a:cubicBezTo>
                  <a:cubicBezTo>
                    <a:pt x="684" y="751"/>
                    <a:pt x="681" y="751"/>
                    <a:pt x="680" y="749"/>
                  </a:cubicBezTo>
                  <a:cubicBezTo>
                    <a:pt x="680" y="749"/>
                    <a:pt x="679" y="747"/>
                    <a:pt x="678" y="750"/>
                  </a:cubicBezTo>
                  <a:cubicBezTo>
                    <a:pt x="678" y="750"/>
                    <a:pt x="675" y="755"/>
                    <a:pt x="673" y="757"/>
                  </a:cubicBezTo>
                  <a:cubicBezTo>
                    <a:pt x="673" y="757"/>
                    <a:pt x="668" y="762"/>
                    <a:pt x="669" y="763"/>
                  </a:cubicBezTo>
                  <a:cubicBezTo>
                    <a:pt x="669" y="763"/>
                    <a:pt x="671" y="765"/>
                    <a:pt x="670" y="765"/>
                  </a:cubicBezTo>
                  <a:cubicBezTo>
                    <a:pt x="670" y="765"/>
                    <a:pt x="669" y="766"/>
                    <a:pt x="667" y="765"/>
                  </a:cubicBezTo>
                  <a:cubicBezTo>
                    <a:pt x="667" y="765"/>
                    <a:pt x="667" y="765"/>
                    <a:pt x="666" y="767"/>
                  </a:cubicBezTo>
                  <a:cubicBezTo>
                    <a:pt x="666" y="767"/>
                    <a:pt x="663" y="770"/>
                    <a:pt x="665" y="771"/>
                  </a:cubicBezTo>
                  <a:cubicBezTo>
                    <a:pt x="665" y="771"/>
                    <a:pt x="666" y="771"/>
                    <a:pt x="667" y="772"/>
                  </a:cubicBezTo>
                  <a:cubicBezTo>
                    <a:pt x="667" y="772"/>
                    <a:pt x="669" y="772"/>
                    <a:pt x="667" y="773"/>
                  </a:cubicBezTo>
                  <a:close/>
                  <a:moveTo>
                    <a:pt x="706" y="796"/>
                  </a:moveTo>
                  <a:cubicBezTo>
                    <a:pt x="706" y="796"/>
                    <a:pt x="706" y="797"/>
                    <a:pt x="706" y="799"/>
                  </a:cubicBezTo>
                  <a:cubicBezTo>
                    <a:pt x="706" y="799"/>
                    <a:pt x="706" y="800"/>
                    <a:pt x="705" y="801"/>
                  </a:cubicBezTo>
                  <a:cubicBezTo>
                    <a:pt x="695" y="808"/>
                    <a:pt x="695" y="808"/>
                    <a:pt x="695" y="808"/>
                  </a:cubicBezTo>
                  <a:cubicBezTo>
                    <a:pt x="695" y="808"/>
                    <a:pt x="694" y="807"/>
                    <a:pt x="693" y="809"/>
                  </a:cubicBezTo>
                  <a:cubicBezTo>
                    <a:pt x="693" y="809"/>
                    <a:pt x="693" y="808"/>
                    <a:pt x="692" y="808"/>
                  </a:cubicBezTo>
                  <a:cubicBezTo>
                    <a:pt x="692" y="808"/>
                    <a:pt x="692" y="808"/>
                    <a:pt x="692" y="809"/>
                  </a:cubicBezTo>
                  <a:cubicBezTo>
                    <a:pt x="692" y="809"/>
                    <a:pt x="690" y="808"/>
                    <a:pt x="690" y="809"/>
                  </a:cubicBezTo>
                  <a:cubicBezTo>
                    <a:pt x="684" y="810"/>
                    <a:pt x="684" y="810"/>
                    <a:pt x="684" y="810"/>
                  </a:cubicBezTo>
                  <a:cubicBezTo>
                    <a:pt x="684" y="810"/>
                    <a:pt x="682" y="810"/>
                    <a:pt x="685" y="809"/>
                  </a:cubicBezTo>
                  <a:cubicBezTo>
                    <a:pt x="685" y="809"/>
                    <a:pt x="692" y="807"/>
                    <a:pt x="688" y="807"/>
                  </a:cubicBezTo>
                  <a:cubicBezTo>
                    <a:pt x="688" y="807"/>
                    <a:pt x="686" y="806"/>
                    <a:pt x="688" y="806"/>
                  </a:cubicBezTo>
                  <a:cubicBezTo>
                    <a:pt x="688" y="806"/>
                    <a:pt x="695" y="801"/>
                    <a:pt x="697" y="796"/>
                  </a:cubicBezTo>
                  <a:cubicBezTo>
                    <a:pt x="697" y="796"/>
                    <a:pt x="704" y="785"/>
                    <a:pt x="695" y="779"/>
                  </a:cubicBezTo>
                  <a:cubicBezTo>
                    <a:pt x="695" y="779"/>
                    <a:pt x="691" y="779"/>
                    <a:pt x="688" y="784"/>
                  </a:cubicBezTo>
                  <a:cubicBezTo>
                    <a:pt x="688" y="784"/>
                    <a:pt x="686" y="789"/>
                    <a:pt x="683" y="790"/>
                  </a:cubicBezTo>
                  <a:cubicBezTo>
                    <a:pt x="683" y="790"/>
                    <a:pt x="678" y="789"/>
                    <a:pt x="675" y="787"/>
                  </a:cubicBezTo>
                  <a:cubicBezTo>
                    <a:pt x="675" y="787"/>
                    <a:pt x="672" y="786"/>
                    <a:pt x="675" y="786"/>
                  </a:cubicBezTo>
                  <a:cubicBezTo>
                    <a:pt x="675" y="786"/>
                    <a:pt x="676" y="786"/>
                    <a:pt x="678" y="784"/>
                  </a:cubicBezTo>
                  <a:cubicBezTo>
                    <a:pt x="678" y="784"/>
                    <a:pt x="681" y="783"/>
                    <a:pt x="681" y="782"/>
                  </a:cubicBezTo>
                  <a:cubicBezTo>
                    <a:pt x="681" y="782"/>
                    <a:pt x="683" y="779"/>
                    <a:pt x="685" y="777"/>
                  </a:cubicBezTo>
                  <a:cubicBezTo>
                    <a:pt x="685" y="777"/>
                    <a:pt x="688" y="775"/>
                    <a:pt x="689" y="773"/>
                  </a:cubicBezTo>
                  <a:cubicBezTo>
                    <a:pt x="689" y="773"/>
                    <a:pt x="689" y="771"/>
                    <a:pt x="687" y="772"/>
                  </a:cubicBezTo>
                  <a:cubicBezTo>
                    <a:pt x="687" y="772"/>
                    <a:pt x="683" y="776"/>
                    <a:pt x="679" y="769"/>
                  </a:cubicBezTo>
                  <a:cubicBezTo>
                    <a:pt x="679" y="769"/>
                    <a:pt x="679" y="761"/>
                    <a:pt x="678" y="764"/>
                  </a:cubicBezTo>
                  <a:cubicBezTo>
                    <a:pt x="678" y="764"/>
                    <a:pt x="676" y="769"/>
                    <a:pt x="673" y="770"/>
                  </a:cubicBezTo>
                  <a:cubicBezTo>
                    <a:pt x="673" y="770"/>
                    <a:pt x="671" y="771"/>
                    <a:pt x="669" y="770"/>
                  </a:cubicBezTo>
                  <a:cubicBezTo>
                    <a:pt x="669" y="770"/>
                    <a:pt x="666" y="769"/>
                    <a:pt x="669" y="769"/>
                  </a:cubicBezTo>
                  <a:cubicBezTo>
                    <a:pt x="669" y="769"/>
                    <a:pt x="672" y="768"/>
                    <a:pt x="674" y="764"/>
                  </a:cubicBezTo>
                  <a:cubicBezTo>
                    <a:pt x="674" y="764"/>
                    <a:pt x="676" y="761"/>
                    <a:pt x="676" y="759"/>
                  </a:cubicBezTo>
                  <a:cubicBezTo>
                    <a:pt x="676" y="759"/>
                    <a:pt x="675" y="758"/>
                    <a:pt x="678" y="757"/>
                  </a:cubicBezTo>
                  <a:cubicBezTo>
                    <a:pt x="678" y="757"/>
                    <a:pt x="684" y="752"/>
                    <a:pt x="688" y="755"/>
                  </a:cubicBezTo>
                  <a:cubicBezTo>
                    <a:pt x="688" y="755"/>
                    <a:pt x="689" y="757"/>
                    <a:pt x="688" y="760"/>
                  </a:cubicBezTo>
                  <a:cubicBezTo>
                    <a:pt x="688" y="760"/>
                    <a:pt x="687" y="762"/>
                    <a:pt x="690" y="765"/>
                  </a:cubicBezTo>
                  <a:cubicBezTo>
                    <a:pt x="690" y="765"/>
                    <a:pt x="694" y="767"/>
                    <a:pt x="695" y="766"/>
                  </a:cubicBezTo>
                  <a:cubicBezTo>
                    <a:pt x="695" y="766"/>
                    <a:pt x="700" y="762"/>
                    <a:pt x="702" y="763"/>
                  </a:cubicBezTo>
                  <a:cubicBezTo>
                    <a:pt x="702" y="763"/>
                    <a:pt x="706" y="763"/>
                    <a:pt x="705" y="766"/>
                  </a:cubicBezTo>
                  <a:cubicBezTo>
                    <a:pt x="705" y="766"/>
                    <a:pt x="704" y="768"/>
                    <a:pt x="704" y="769"/>
                  </a:cubicBezTo>
                  <a:cubicBezTo>
                    <a:pt x="704" y="769"/>
                    <a:pt x="704" y="769"/>
                    <a:pt x="702" y="770"/>
                  </a:cubicBezTo>
                  <a:cubicBezTo>
                    <a:pt x="702" y="770"/>
                    <a:pt x="699" y="772"/>
                    <a:pt x="702" y="775"/>
                  </a:cubicBezTo>
                  <a:cubicBezTo>
                    <a:pt x="707" y="782"/>
                    <a:pt x="707" y="782"/>
                    <a:pt x="707" y="782"/>
                  </a:cubicBezTo>
                  <a:cubicBezTo>
                    <a:pt x="707" y="782"/>
                    <a:pt x="709" y="788"/>
                    <a:pt x="708" y="793"/>
                  </a:cubicBezTo>
                  <a:cubicBezTo>
                    <a:pt x="708" y="793"/>
                    <a:pt x="707" y="795"/>
                    <a:pt x="706" y="796"/>
                  </a:cubicBezTo>
                  <a:close/>
                  <a:moveTo>
                    <a:pt x="452" y="787"/>
                  </a:moveTo>
                  <a:cubicBezTo>
                    <a:pt x="268" y="787"/>
                    <a:pt x="119" y="638"/>
                    <a:pt x="119" y="454"/>
                  </a:cubicBezTo>
                  <a:cubicBezTo>
                    <a:pt x="119" y="270"/>
                    <a:pt x="268" y="121"/>
                    <a:pt x="452" y="121"/>
                  </a:cubicBezTo>
                  <a:cubicBezTo>
                    <a:pt x="636" y="121"/>
                    <a:pt x="785" y="270"/>
                    <a:pt x="785" y="454"/>
                  </a:cubicBezTo>
                  <a:cubicBezTo>
                    <a:pt x="785" y="638"/>
                    <a:pt x="636" y="787"/>
                    <a:pt x="452" y="787"/>
                  </a:cubicBezTo>
                  <a:close/>
                  <a:moveTo>
                    <a:pt x="779" y="318"/>
                  </a:moveTo>
                  <a:cubicBezTo>
                    <a:pt x="776" y="310"/>
                    <a:pt x="775" y="303"/>
                    <a:pt x="778" y="296"/>
                  </a:cubicBezTo>
                  <a:cubicBezTo>
                    <a:pt x="780" y="290"/>
                    <a:pt x="785" y="285"/>
                    <a:pt x="793" y="282"/>
                  </a:cubicBezTo>
                  <a:cubicBezTo>
                    <a:pt x="798" y="280"/>
                    <a:pt x="802" y="279"/>
                    <a:pt x="806" y="279"/>
                  </a:cubicBezTo>
                  <a:cubicBezTo>
                    <a:pt x="809" y="279"/>
                    <a:pt x="812" y="280"/>
                    <a:pt x="815" y="281"/>
                  </a:cubicBezTo>
                  <a:cubicBezTo>
                    <a:pt x="817" y="283"/>
                    <a:pt x="820" y="284"/>
                    <a:pt x="822" y="286"/>
                  </a:cubicBezTo>
                  <a:cubicBezTo>
                    <a:pt x="824" y="289"/>
                    <a:pt x="827" y="293"/>
                    <a:pt x="828" y="297"/>
                  </a:cubicBezTo>
                  <a:cubicBezTo>
                    <a:pt x="832" y="305"/>
                    <a:pt x="832" y="312"/>
                    <a:pt x="829" y="318"/>
                  </a:cubicBezTo>
                  <a:cubicBezTo>
                    <a:pt x="827" y="325"/>
                    <a:pt x="822" y="330"/>
                    <a:pt x="814" y="333"/>
                  </a:cubicBezTo>
                  <a:cubicBezTo>
                    <a:pt x="806" y="336"/>
                    <a:pt x="799" y="336"/>
                    <a:pt x="793" y="333"/>
                  </a:cubicBezTo>
                  <a:cubicBezTo>
                    <a:pt x="787" y="331"/>
                    <a:pt x="782" y="325"/>
                    <a:pt x="779" y="318"/>
                  </a:cubicBezTo>
                  <a:close/>
                  <a:moveTo>
                    <a:pt x="841" y="337"/>
                  </a:moveTo>
                  <a:cubicBezTo>
                    <a:pt x="844" y="348"/>
                    <a:pt x="844" y="348"/>
                    <a:pt x="844" y="348"/>
                  </a:cubicBezTo>
                  <a:cubicBezTo>
                    <a:pt x="803" y="358"/>
                    <a:pt x="803" y="358"/>
                    <a:pt x="803" y="358"/>
                  </a:cubicBezTo>
                  <a:cubicBezTo>
                    <a:pt x="810" y="386"/>
                    <a:pt x="810" y="386"/>
                    <a:pt x="810" y="386"/>
                  </a:cubicBezTo>
                  <a:cubicBezTo>
                    <a:pt x="801" y="388"/>
                    <a:pt x="801" y="388"/>
                    <a:pt x="801" y="388"/>
                  </a:cubicBezTo>
                  <a:cubicBezTo>
                    <a:pt x="792" y="349"/>
                    <a:pt x="792" y="349"/>
                    <a:pt x="792" y="349"/>
                  </a:cubicBezTo>
                  <a:lnTo>
                    <a:pt x="841" y="337"/>
                  </a:lnTo>
                  <a:close/>
                  <a:moveTo>
                    <a:pt x="852" y="525"/>
                  </a:moveTo>
                  <a:cubicBezTo>
                    <a:pt x="816" y="528"/>
                    <a:pt x="816" y="528"/>
                    <a:pt x="816" y="528"/>
                  </a:cubicBezTo>
                  <a:cubicBezTo>
                    <a:pt x="848" y="545"/>
                    <a:pt x="848" y="545"/>
                    <a:pt x="848" y="545"/>
                  </a:cubicBezTo>
                  <a:cubicBezTo>
                    <a:pt x="845" y="562"/>
                    <a:pt x="845" y="562"/>
                    <a:pt x="845" y="562"/>
                  </a:cubicBezTo>
                  <a:cubicBezTo>
                    <a:pt x="794" y="552"/>
                    <a:pt x="794" y="552"/>
                    <a:pt x="794" y="552"/>
                  </a:cubicBezTo>
                  <a:cubicBezTo>
                    <a:pt x="796" y="541"/>
                    <a:pt x="796" y="541"/>
                    <a:pt x="796" y="541"/>
                  </a:cubicBezTo>
                  <a:cubicBezTo>
                    <a:pt x="836" y="549"/>
                    <a:pt x="836" y="549"/>
                    <a:pt x="836" y="549"/>
                  </a:cubicBezTo>
                  <a:cubicBezTo>
                    <a:pt x="798" y="530"/>
                    <a:pt x="798" y="530"/>
                    <a:pt x="798" y="530"/>
                  </a:cubicBezTo>
                  <a:cubicBezTo>
                    <a:pt x="801" y="519"/>
                    <a:pt x="801" y="519"/>
                    <a:pt x="801" y="519"/>
                  </a:cubicBezTo>
                  <a:cubicBezTo>
                    <a:pt x="843" y="516"/>
                    <a:pt x="843" y="516"/>
                    <a:pt x="843" y="516"/>
                  </a:cubicBezTo>
                  <a:cubicBezTo>
                    <a:pt x="803" y="508"/>
                    <a:pt x="803" y="508"/>
                    <a:pt x="803" y="508"/>
                  </a:cubicBezTo>
                  <a:cubicBezTo>
                    <a:pt x="805" y="498"/>
                    <a:pt x="805" y="498"/>
                    <a:pt x="805" y="498"/>
                  </a:cubicBezTo>
                  <a:cubicBezTo>
                    <a:pt x="856" y="508"/>
                    <a:pt x="856" y="508"/>
                    <a:pt x="856" y="508"/>
                  </a:cubicBezTo>
                  <a:lnTo>
                    <a:pt x="852" y="525"/>
                  </a:lnTo>
                  <a:close/>
                  <a:moveTo>
                    <a:pt x="816" y="474"/>
                  </a:moveTo>
                  <a:cubicBezTo>
                    <a:pt x="817" y="476"/>
                    <a:pt x="818" y="477"/>
                    <a:pt x="820" y="477"/>
                  </a:cubicBezTo>
                  <a:cubicBezTo>
                    <a:pt x="822" y="478"/>
                    <a:pt x="825" y="478"/>
                    <a:pt x="829" y="478"/>
                  </a:cubicBezTo>
                  <a:cubicBezTo>
                    <a:pt x="858" y="479"/>
                    <a:pt x="858" y="479"/>
                    <a:pt x="858" y="479"/>
                  </a:cubicBezTo>
                  <a:cubicBezTo>
                    <a:pt x="857" y="491"/>
                    <a:pt x="857" y="491"/>
                    <a:pt x="857" y="491"/>
                  </a:cubicBezTo>
                  <a:cubicBezTo>
                    <a:pt x="830" y="490"/>
                    <a:pt x="830" y="490"/>
                    <a:pt x="830" y="490"/>
                  </a:cubicBezTo>
                  <a:cubicBezTo>
                    <a:pt x="824" y="490"/>
                    <a:pt x="819" y="489"/>
                    <a:pt x="817" y="488"/>
                  </a:cubicBezTo>
                  <a:cubicBezTo>
                    <a:pt x="814" y="488"/>
                    <a:pt x="812" y="486"/>
                    <a:pt x="811" y="485"/>
                  </a:cubicBezTo>
                  <a:cubicBezTo>
                    <a:pt x="809" y="483"/>
                    <a:pt x="808" y="481"/>
                    <a:pt x="807" y="478"/>
                  </a:cubicBezTo>
                  <a:cubicBezTo>
                    <a:pt x="806" y="475"/>
                    <a:pt x="805" y="471"/>
                    <a:pt x="805" y="467"/>
                  </a:cubicBezTo>
                  <a:cubicBezTo>
                    <a:pt x="806" y="461"/>
                    <a:pt x="806" y="457"/>
                    <a:pt x="808" y="455"/>
                  </a:cubicBezTo>
                  <a:cubicBezTo>
                    <a:pt x="809" y="452"/>
                    <a:pt x="810" y="450"/>
                    <a:pt x="812" y="448"/>
                  </a:cubicBezTo>
                  <a:cubicBezTo>
                    <a:pt x="814" y="447"/>
                    <a:pt x="816" y="446"/>
                    <a:pt x="818" y="445"/>
                  </a:cubicBezTo>
                  <a:cubicBezTo>
                    <a:pt x="821" y="444"/>
                    <a:pt x="825" y="444"/>
                    <a:pt x="831" y="444"/>
                  </a:cubicBezTo>
                  <a:cubicBezTo>
                    <a:pt x="859" y="445"/>
                    <a:pt x="859" y="445"/>
                    <a:pt x="859" y="445"/>
                  </a:cubicBezTo>
                  <a:cubicBezTo>
                    <a:pt x="858" y="457"/>
                    <a:pt x="858" y="457"/>
                    <a:pt x="858" y="457"/>
                  </a:cubicBezTo>
                  <a:cubicBezTo>
                    <a:pt x="830" y="456"/>
                    <a:pt x="830" y="456"/>
                    <a:pt x="830" y="456"/>
                  </a:cubicBezTo>
                  <a:cubicBezTo>
                    <a:pt x="826" y="456"/>
                    <a:pt x="823" y="456"/>
                    <a:pt x="822" y="456"/>
                  </a:cubicBezTo>
                  <a:cubicBezTo>
                    <a:pt x="819" y="456"/>
                    <a:pt x="818" y="457"/>
                    <a:pt x="816" y="459"/>
                  </a:cubicBezTo>
                  <a:cubicBezTo>
                    <a:pt x="815" y="461"/>
                    <a:pt x="814" y="464"/>
                    <a:pt x="814" y="467"/>
                  </a:cubicBezTo>
                  <a:cubicBezTo>
                    <a:pt x="814" y="470"/>
                    <a:pt x="815" y="473"/>
                    <a:pt x="816" y="4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68">
              <a:extLst>
                <a:ext uri="{FF2B5EF4-FFF2-40B4-BE49-F238E27FC236}">
                  <a16:creationId xmlns:a16="http://schemas.microsoft.com/office/drawing/2014/main" id="{434E4E18-427D-4749-8268-8D82C4BD9359}"/>
                </a:ext>
              </a:extLst>
            </p:cNvPr>
            <p:cNvSpPr>
              <a:spLocks/>
            </p:cNvSpPr>
            <p:nvPr/>
          </p:nvSpPr>
          <p:spPr bwMode="auto">
            <a:xfrm>
              <a:off x="6087558" y="4249111"/>
              <a:ext cx="41275" cy="39688"/>
            </a:xfrm>
            <a:custGeom>
              <a:avLst/>
              <a:gdLst>
                <a:gd name="T0" fmla="*/ 13 w 22"/>
                <a:gd name="T1" fmla="*/ 20 h 21"/>
                <a:gd name="T2" fmla="*/ 17 w 22"/>
                <a:gd name="T3" fmla="*/ 20 h 21"/>
                <a:gd name="T4" fmla="*/ 21 w 22"/>
                <a:gd name="T5" fmla="*/ 17 h 21"/>
                <a:gd name="T6" fmla="*/ 22 w 22"/>
                <a:gd name="T7" fmla="*/ 13 h 21"/>
                <a:gd name="T8" fmla="*/ 19 w 22"/>
                <a:gd name="T9" fmla="*/ 8 h 21"/>
                <a:gd name="T10" fmla="*/ 13 w 22"/>
                <a:gd name="T11" fmla="*/ 3 h 21"/>
                <a:gd name="T12" fmla="*/ 8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4" y="21"/>
                    <a:pt x="16" y="21"/>
                    <a:pt x="17" y="20"/>
                  </a:cubicBezTo>
                  <a:cubicBezTo>
                    <a:pt x="19" y="20"/>
                    <a:pt x="20" y="19"/>
                    <a:pt x="21" y="17"/>
                  </a:cubicBezTo>
                  <a:cubicBezTo>
                    <a:pt x="22" y="16"/>
                    <a:pt x="22" y="14"/>
                    <a:pt x="22" y="13"/>
                  </a:cubicBezTo>
                  <a:cubicBezTo>
                    <a:pt x="22" y="11"/>
                    <a:pt x="21" y="9"/>
                    <a:pt x="19" y="8"/>
                  </a:cubicBezTo>
                  <a:cubicBezTo>
                    <a:pt x="18" y="7"/>
                    <a:pt x="16" y="5"/>
                    <a:pt x="13" y="3"/>
                  </a:cubicBezTo>
                  <a:cubicBezTo>
                    <a:pt x="8" y="0"/>
                    <a:pt x="8" y="0"/>
                    <a:pt x="8" y="0"/>
                  </a:cubicBezTo>
                  <a:cubicBezTo>
                    <a:pt x="0" y="12"/>
                    <a:pt x="0" y="12"/>
                    <a:pt x="0" y="12"/>
                  </a:cubicBezTo>
                  <a:cubicBezTo>
                    <a:pt x="5" y="16"/>
                    <a:pt x="5" y="16"/>
                    <a:pt x="5" y="16"/>
                  </a:cubicBezTo>
                  <a:cubicBezTo>
                    <a:pt x="9" y="18"/>
                    <a:pt x="11" y="20"/>
                    <a:pt x="1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69">
              <a:extLst>
                <a:ext uri="{FF2B5EF4-FFF2-40B4-BE49-F238E27FC236}">
                  <a16:creationId xmlns:a16="http://schemas.microsoft.com/office/drawing/2014/main" id="{D700C67B-4D7A-45D5-B610-562ABFCAED42}"/>
                </a:ext>
              </a:extLst>
            </p:cNvPr>
            <p:cNvSpPr>
              <a:spLocks/>
            </p:cNvSpPr>
            <p:nvPr/>
          </p:nvSpPr>
          <p:spPr bwMode="auto">
            <a:xfrm>
              <a:off x="5819270" y="5563561"/>
              <a:ext cx="33338" cy="52388"/>
            </a:xfrm>
            <a:custGeom>
              <a:avLst/>
              <a:gdLst>
                <a:gd name="T0" fmla="*/ 3 w 18"/>
                <a:gd name="T1" fmla="*/ 3 h 28"/>
                <a:gd name="T2" fmla="*/ 5 w 18"/>
                <a:gd name="T3" fmla="*/ 6 h 28"/>
                <a:gd name="T4" fmla="*/ 7 w 18"/>
                <a:gd name="T5" fmla="*/ 8 h 28"/>
                <a:gd name="T6" fmla="*/ 7 w 18"/>
                <a:gd name="T7" fmla="*/ 11 h 28"/>
                <a:gd name="T8" fmla="*/ 6 w 18"/>
                <a:gd name="T9" fmla="*/ 13 h 28"/>
                <a:gd name="T10" fmla="*/ 2 w 18"/>
                <a:gd name="T11" fmla="*/ 19 h 28"/>
                <a:gd name="T12" fmla="*/ 3 w 18"/>
                <a:gd name="T13" fmla="*/ 25 h 28"/>
                <a:gd name="T14" fmla="*/ 8 w 18"/>
                <a:gd name="T15" fmla="*/ 22 h 28"/>
                <a:gd name="T16" fmla="*/ 9 w 18"/>
                <a:gd name="T17" fmla="*/ 21 h 28"/>
                <a:gd name="T18" fmla="*/ 10 w 18"/>
                <a:gd name="T19" fmla="*/ 19 h 28"/>
                <a:gd name="T20" fmla="*/ 14 w 18"/>
                <a:gd name="T21" fmla="*/ 13 h 28"/>
                <a:gd name="T22" fmla="*/ 17 w 18"/>
                <a:gd name="T23" fmla="*/ 6 h 28"/>
                <a:gd name="T24" fmla="*/ 17 w 18"/>
                <a:gd name="T25" fmla="*/ 4 h 28"/>
                <a:gd name="T26" fmla="*/ 12 w 18"/>
                <a:gd name="T27" fmla="*/ 1 h 28"/>
                <a:gd name="T28" fmla="*/ 7 w 18"/>
                <a:gd name="T29" fmla="*/ 0 h 28"/>
                <a:gd name="T30" fmla="*/ 4 w 18"/>
                <a:gd name="T31" fmla="*/ 0 h 28"/>
                <a:gd name="T32" fmla="*/ 3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3" y="3"/>
                  </a:moveTo>
                  <a:cubicBezTo>
                    <a:pt x="4" y="4"/>
                    <a:pt x="5" y="6"/>
                    <a:pt x="5" y="6"/>
                  </a:cubicBezTo>
                  <a:cubicBezTo>
                    <a:pt x="6" y="8"/>
                    <a:pt x="7" y="8"/>
                    <a:pt x="7" y="8"/>
                  </a:cubicBezTo>
                  <a:cubicBezTo>
                    <a:pt x="8" y="9"/>
                    <a:pt x="7" y="11"/>
                    <a:pt x="7" y="11"/>
                  </a:cubicBezTo>
                  <a:cubicBezTo>
                    <a:pt x="6" y="12"/>
                    <a:pt x="6" y="13"/>
                    <a:pt x="6" y="13"/>
                  </a:cubicBezTo>
                  <a:cubicBezTo>
                    <a:pt x="5" y="16"/>
                    <a:pt x="2" y="19"/>
                    <a:pt x="2" y="19"/>
                  </a:cubicBezTo>
                  <a:cubicBezTo>
                    <a:pt x="0" y="21"/>
                    <a:pt x="3" y="25"/>
                    <a:pt x="3" y="25"/>
                  </a:cubicBezTo>
                  <a:cubicBezTo>
                    <a:pt x="4" y="28"/>
                    <a:pt x="8" y="22"/>
                    <a:pt x="8" y="22"/>
                  </a:cubicBezTo>
                  <a:cubicBezTo>
                    <a:pt x="8" y="21"/>
                    <a:pt x="9" y="21"/>
                    <a:pt x="9" y="21"/>
                  </a:cubicBezTo>
                  <a:cubicBezTo>
                    <a:pt x="10" y="20"/>
                    <a:pt x="10" y="19"/>
                    <a:pt x="10" y="19"/>
                  </a:cubicBezTo>
                  <a:cubicBezTo>
                    <a:pt x="12" y="16"/>
                    <a:pt x="14" y="13"/>
                    <a:pt x="14" y="13"/>
                  </a:cubicBezTo>
                  <a:cubicBezTo>
                    <a:pt x="15" y="12"/>
                    <a:pt x="17" y="6"/>
                    <a:pt x="17" y="6"/>
                  </a:cubicBezTo>
                  <a:cubicBezTo>
                    <a:pt x="18" y="6"/>
                    <a:pt x="17" y="4"/>
                    <a:pt x="17" y="4"/>
                  </a:cubicBezTo>
                  <a:cubicBezTo>
                    <a:pt x="17" y="3"/>
                    <a:pt x="12" y="1"/>
                    <a:pt x="12" y="1"/>
                  </a:cubicBezTo>
                  <a:cubicBezTo>
                    <a:pt x="11" y="1"/>
                    <a:pt x="9" y="0"/>
                    <a:pt x="7" y="0"/>
                  </a:cubicBezTo>
                  <a:cubicBezTo>
                    <a:pt x="6" y="0"/>
                    <a:pt x="4" y="0"/>
                    <a:pt x="4" y="0"/>
                  </a:cubicBezTo>
                  <a:cubicBezTo>
                    <a:pt x="1" y="1"/>
                    <a:pt x="3"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70">
              <a:extLst>
                <a:ext uri="{FF2B5EF4-FFF2-40B4-BE49-F238E27FC236}">
                  <a16:creationId xmlns:a16="http://schemas.microsoft.com/office/drawing/2014/main" id="{BDF63ECB-E04D-4D9E-83A7-219A2ADA24A2}"/>
                </a:ext>
              </a:extLst>
            </p:cNvPr>
            <p:cNvSpPr>
              <a:spLocks/>
            </p:cNvSpPr>
            <p:nvPr/>
          </p:nvSpPr>
          <p:spPr bwMode="auto">
            <a:xfrm>
              <a:off x="6317745" y="4565023"/>
              <a:ext cx="68263" cy="63500"/>
            </a:xfrm>
            <a:custGeom>
              <a:avLst/>
              <a:gdLst>
                <a:gd name="T0" fmla="*/ 25 w 37"/>
                <a:gd name="T1" fmla="*/ 32 h 34"/>
                <a:gd name="T2" fmla="*/ 35 w 37"/>
                <a:gd name="T3" fmla="*/ 23 h 34"/>
                <a:gd name="T4" fmla="*/ 35 w 37"/>
                <a:gd name="T5" fmla="*/ 10 h 34"/>
                <a:gd name="T6" fmla="*/ 27 w 37"/>
                <a:gd name="T7" fmla="*/ 2 h 34"/>
                <a:gd name="T8" fmla="*/ 13 w 37"/>
                <a:gd name="T9" fmla="*/ 3 h 34"/>
                <a:gd name="T10" fmla="*/ 2 w 37"/>
                <a:gd name="T11" fmla="*/ 12 h 34"/>
                <a:gd name="T12" fmla="*/ 2 w 37"/>
                <a:gd name="T13" fmla="*/ 24 h 34"/>
                <a:gd name="T14" fmla="*/ 11 w 37"/>
                <a:gd name="T15" fmla="*/ 33 h 34"/>
                <a:gd name="T16" fmla="*/ 25 w 37"/>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4">
                  <a:moveTo>
                    <a:pt x="25" y="32"/>
                  </a:moveTo>
                  <a:cubicBezTo>
                    <a:pt x="30" y="29"/>
                    <a:pt x="34" y="26"/>
                    <a:pt x="35" y="23"/>
                  </a:cubicBezTo>
                  <a:cubicBezTo>
                    <a:pt x="37" y="19"/>
                    <a:pt x="37" y="15"/>
                    <a:pt x="35" y="10"/>
                  </a:cubicBezTo>
                  <a:cubicBezTo>
                    <a:pt x="33" y="6"/>
                    <a:pt x="31" y="3"/>
                    <a:pt x="27" y="2"/>
                  </a:cubicBezTo>
                  <a:cubicBezTo>
                    <a:pt x="23" y="0"/>
                    <a:pt x="18" y="0"/>
                    <a:pt x="13" y="3"/>
                  </a:cubicBezTo>
                  <a:cubicBezTo>
                    <a:pt x="7" y="5"/>
                    <a:pt x="4" y="8"/>
                    <a:pt x="2" y="12"/>
                  </a:cubicBezTo>
                  <a:cubicBezTo>
                    <a:pt x="0" y="16"/>
                    <a:pt x="0" y="20"/>
                    <a:pt x="2" y="24"/>
                  </a:cubicBezTo>
                  <a:cubicBezTo>
                    <a:pt x="4" y="28"/>
                    <a:pt x="7" y="31"/>
                    <a:pt x="11" y="33"/>
                  </a:cubicBezTo>
                  <a:cubicBezTo>
                    <a:pt x="14" y="34"/>
                    <a:pt x="19" y="34"/>
                    <a:pt x="2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矩形 20">
            <a:extLst>
              <a:ext uri="{FF2B5EF4-FFF2-40B4-BE49-F238E27FC236}">
                <a16:creationId xmlns:a16="http://schemas.microsoft.com/office/drawing/2014/main" id="{F0B970F3-899F-4B6A-8544-6BEE66DCD1E8}"/>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7C070401-592E-44D7-984E-F9FA8BBF29EA}"/>
              </a:ext>
            </a:extLst>
          </p:cNvPr>
          <p:cNvSpPr/>
          <p:nvPr userDrawn="1"/>
        </p:nvSpPr>
        <p:spPr>
          <a:xfrm>
            <a:off x="0" y="0"/>
            <a:ext cx="12192000" cy="114046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FEF23FB8-F858-4EF4-9A4C-8B27C02D4567}"/>
              </a:ext>
            </a:extLst>
          </p:cNvPr>
          <p:cNvPicPr>
            <a:picLocks noChangeAspect="1"/>
          </p:cNvPicPr>
          <p:nvPr userDrawn="1"/>
        </p:nvPicPr>
        <p:blipFill>
          <a:blip r:embed="rId2"/>
          <a:stretch>
            <a:fillRect/>
          </a:stretch>
        </p:blipFill>
        <p:spPr>
          <a:xfrm>
            <a:off x="673100" y="6580054"/>
            <a:ext cx="1330959" cy="203465"/>
          </a:xfrm>
          <a:prstGeom prst="rect">
            <a:avLst/>
          </a:prstGeom>
        </p:spPr>
      </p:pic>
      <p:pic>
        <p:nvPicPr>
          <p:cNvPr id="24" name="图片 23">
            <a:extLst>
              <a:ext uri="{FF2B5EF4-FFF2-40B4-BE49-F238E27FC236}">
                <a16:creationId xmlns:a16="http://schemas.microsoft.com/office/drawing/2014/main" id="{6F7494B1-89CC-4440-9787-AE3C0855C84D}"/>
              </a:ext>
            </a:extLst>
          </p:cNvPr>
          <p:cNvPicPr>
            <a:picLocks noChangeAspect="1"/>
          </p:cNvPicPr>
          <p:nvPr userDrawn="1"/>
        </p:nvPicPr>
        <p:blipFill>
          <a:blip r:embed="rId3"/>
          <a:stretch>
            <a:fillRect/>
          </a:stretch>
        </p:blipFill>
        <p:spPr>
          <a:xfrm>
            <a:off x="8610600" y="6626002"/>
            <a:ext cx="2908300" cy="111568"/>
          </a:xfrm>
          <a:prstGeom prst="rect">
            <a:avLst/>
          </a:prstGeom>
        </p:spPr>
      </p:pic>
      <p:sp>
        <p:nvSpPr>
          <p:cNvPr id="53" name="文本占位符 52">
            <a:extLst>
              <a:ext uri="{FF2B5EF4-FFF2-40B4-BE49-F238E27FC236}">
                <a16:creationId xmlns:a16="http://schemas.microsoft.com/office/drawing/2014/main" id="{170122F7-E3E5-48F7-83C3-31548943A36F}"/>
              </a:ext>
            </a:extLst>
          </p:cNvPr>
          <p:cNvSpPr>
            <a:spLocks noGrp="1"/>
          </p:cNvSpPr>
          <p:nvPr>
            <p:ph type="body" sz="quarter" idx="10" hasCustomPrompt="1"/>
          </p:nvPr>
        </p:nvSpPr>
        <p:spPr>
          <a:xfrm>
            <a:off x="1842552" y="2204791"/>
            <a:ext cx="2706708" cy="2336718"/>
          </a:xfrm>
        </p:spPr>
        <p:txBody>
          <a:bodyPr lIns="0" anchor="ctr" anchorCtr="0">
            <a:noAutofit/>
          </a:bodyPr>
          <a:lstStyle>
            <a:lvl1pPr marL="0" indent="0" algn="l">
              <a:buNone/>
              <a:defRPr sz="168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defRPr>
            </a:lvl1pPr>
            <a:lvl2pPr marL="457200" indent="0">
              <a:buNone/>
              <a:defRPr/>
            </a:lvl2pPr>
          </a:lstStyle>
          <a:p>
            <a:pPr lvl="0"/>
            <a:r>
              <a:rPr lang="en-US" altLang="zh-CN" dirty="0"/>
              <a:t>00</a:t>
            </a:r>
            <a:endParaRPr lang="zh-CN" altLang="en-US" dirty="0"/>
          </a:p>
        </p:txBody>
      </p:sp>
      <p:sp>
        <p:nvSpPr>
          <p:cNvPr id="27" name="标题 26">
            <a:extLst>
              <a:ext uri="{FF2B5EF4-FFF2-40B4-BE49-F238E27FC236}">
                <a16:creationId xmlns:a16="http://schemas.microsoft.com/office/drawing/2014/main" id="{1CA0DE95-F720-474E-97A3-DACAD6C3A7E7}"/>
              </a:ext>
            </a:extLst>
          </p:cNvPr>
          <p:cNvSpPr>
            <a:spLocks noGrp="1"/>
          </p:cNvSpPr>
          <p:nvPr>
            <p:ph type="title" hasCustomPrompt="1"/>
          </p:nvPr>
        </p:nvSpPr>
        <p:spPr>
          <a:xfrm>
            <a:off x="1842552" y="3689995"/>
            <a:ext cx="4012560" cy="552357"/>
          </a:xfrm>
        </p:spPr>
        <p:txBody>
          <a:bodyPr lIns="0">
            <a:noAutofit/>
          </a:bodyPr>
          <a:lstStyle>
            <a:lvl1pPr algn="l">
              <a:defRPr sz="5400" b="1">
                <a:solidFill>
                  <a:schemeClr val="accent1"/>
                </a:solidFill>
              </a:defRPr>
            </a:lvl1pPr>
          </a:lstStyle>
          <a:p>
            <a:r>
              <a:rPr lang="zh-CN" altLang="en-US" dirty="0"/>
              <a:t>章节题目</a:t>
            </a:r>
          </a:p>
        </p:txBody>
      </p:sp>
      <p:pic>
        <p:nvPicPr>
          <p:cNvPr id="56" name="图片 55">
            <a:extLst>
              <a:ext uri="{FF2B5EF4-FFF2-40B4-BE49-F238E27FC236}">
                <a16:creationId xmlns:a16="http://schemas.microsoft.com/office/drawing/2014/main" id="{A5B702B5-21F7-4463-8119-20EDC12691B6}"/>
              </a:ext>
            </a:extLst>
          </p:cNvPr>
          <p:cNvPicPr>
            <a:picLocks noChangeAspect="1"/>
          </p:cNvPicPr>
          <p:nvPr userDrawn="1"/>
        </p:nvPicPr>
        <p:blipFill>
          <a:blip r:embed="rId4"/>
          <a:stretch>
            <a:fillRect/>
          </a:stretch>
        </p:blipFill>
        <p:spPr>
          <a:xfrm>
            <a:off x="660401" y="611569"/>
            <a:ext cx="1747519" cy="417129"/>
          </a:xfrm>
          <a:prstGeom prst="rect">
            <a:avLst/>
          </a:prstGeom>
        </p:spPr>
      </p:pic>
      <p:sp>
        <p:nvSpPr>
          <p:cNvPr id="58" name="文本占位符 57">
            <a:extLst>
              <a:ext uri="{FF2B5EF4-FFF2-40B4-BE49-F238E27FC236}">
                <a16:creationId xmlns:a16="http://schemas.microsoft.com/office/drawing/2014/main" id="{B7188D90-168E-4649-910B-8A6A3BD06B20}"/>
              </a:ext>
            </a:extLst>
          </p:cNvPr>
          <p:cNvSpPr>
            <a:spLocks noGrp="1"/>
          </p:cNvSpPr>
          <p:nvPr>
            <p:ph type="body" sz="quarter" idx="11" hasCustomPrompt="1"/>
          </p:nvPr>
        </p:nvSpPr>
        <p:spPr>
          <a:xfrm>
            <a:off x="1842552" y="4305568"/>
            <a:ext cx="4012560" cy="471882"/>
          </a:xfrm>
        </p:spPr>
        <p:txBody>
          <a:bodyPr lIns="0">
            <a:noAutofit/>
          </a:bodyPr>
          <a:lstStyle>
            <a:lvl1pPr marL="0" indent="0" algn="l">
              <a:buNone/>
              <a:defRPr sz="2400">
                <a:solidFill>
                  <a:schemeClr val="bg1">
                    <a:lumMod val="50000"/>
                  </a:schemeClr>
                </a:solidFill>
              </a:defRPr>
            </a:lvl1pPr>
            <a:lvl2pPr marL="457200" indent="0">
              <a:buNone/>
              <a:defRPr/>
            </a:lvl2pPr>
          </a:lstStyle>
          <a:p>
            <a:pPr lvl="0"/>
            <a:r>
              <a:rPr lang="zh-CN" altLang="en-US" dirty="0"/>
              <a:t>插入章节描述或者英文</a:t>
            </a:r>
          </a:p>
        </p:txBody>
      </p:sp>
      <p:sp>
        <p:nvSpPr>
          <p:cNvPr id="5" name="文本占位符 4">
            <a:extLst>
              <a:ext uri="{FF2B5EF4-FFF2-40B4-BE49-F238E27FC236}">
                <a16:creationId xmlns:a16="http://schemas.microsoft.com/office/drawing/2014/main" id="{2D5F2F7C-B6BB-4975-90FC-43129AC459E1}"/>
              </a:ext>
            </a:extLst>
          </p:cNvPr>
          <p:cNvSpPr>
            <a:spLocks noGrp="1"/>
          </p:cNvSpPr>
          <p:nvPr>
            <p:ph type="body" sz="quarter" idx="12" hasCustomPrompt="1"/>
          </p:nvPr>
        </p:nvSpPr>
        <p:spPr>
          <a:xfrm>
            <a:off x="7330441" y="715440"/>
            <a:ext cx="4188460" cy="287835"/>
          </a:xfrm>
        </p:spPr>
        <p:txBody>
          <a:bodyPr rIns="0" bIns="0" anchor="b" anchorCtr="0">
            <a:normAutofit/>
          </a:bodyPr>
          <a:lstStyle>
            <a:lvl1pPr marL="0" indent="0" algn="r">
              <a:buNone/>
              <a:defRPr sz="1600" b="0">
                <a:solidFill>
                  <a:schemeClr val="bg1"/>
                </a:solidFill>
                <a:latin typeface="+mj-ea"/>
                <a:ea typeface="+mj-ea"/>
              </a:defRPr>
            </a:lvl1pPr>
            <a:lvl2pPr marL="457200" indent="0">
              <a:buNone/>
              <a:defRPr/>
            </a:lvl2pPr>
          </a:lstStyle>
          <a:p>
            <a:pPr lvl="0"/>
            <a:r>
              <a:rPr lang="zh-CN" altLang="en-US" dirty="0"/>
              <a:t>这里可以输入你的课题题目</a:t>
            </a:r>
          </a:p>
        </p:txBody>
      </p:sp>
    </p:spTree>
    <p:extLst>
      <p:ext uri="{BB962C8B-B14F-4D97-AF65-F5344CB8AC3E}">
        <p14:creationId xmlns:p14="http://schemas.microsoft.com/office/powerpoint/2010/main" val="1149512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结尾幻灯片">
    <p:spTree>
      <p:nvGrpSpPr>
        <p:cNvPr id="1" name=""/>
        <p:cNvGrpSpPr/>
        <p:nvPr/>
      </p:nvGrpSpPr>
      <p:grpSpPr>
        <a:xfrm>
          <a:off x="0" y="0"/>
          <a:ext cx="0" cy="0"/>
          <a:chOff x="0" y="0"/>
          <a:chExt cx="0" cy="0"/>
        </a:xfrm>
      </p:grpSpPr>
      <p:sp>
        <p:nvSpPr>
          <p:cNvPr id="17" name="任意多边形: 形状 16">
            <a:extLst>
              <a:ext uri="{FF2B5EF4-FFF2-40B4-BE49-F238E27FC236}">
                <a16:creationId xmlns:a16="http://schemas.microsoft.com/office/drawing/2014/main" id="{C0EB142D-9574-4384-A5E6-34C00A42B34F}"/>
              </a:ext>
            </a:extLst>
          </p:cNvPr>
          <p:cNvSpPr/>
          <p:nvPr userDrawn="1"/>
        </p:nvSpPr>
        <p:spPr>
          <a:xfrm>
            <a:off x="0" y="0"/>
            <a:ext cx="12192000" cy="6857999"/>
          </a:xfrm>
          <a:custGeom>
            <a:avLst/>
            <a:gdLst>
              <a:gd name="connsiteX0" fmla="*/ 373694 w 12192000"/>
              <a:gd name="connsiteY0" fmla="*/ 254634 h 6857999"/>
              <a:gd name="connsiteX1" fmla="*/ 289383 w 12192000"/>
              <a:gd name="connsiteY1" fmla="*/ 338945 h 6857999"/>
              <a:gd name="connsiteX2" fmla="*/ 289383 w 12192000"/>
              <a:gd name="connsiteY2" fmla="*/ 6519056 h 6857999"/>
              <a:gd name="connsiteX3" fmla="*/ 373694 w 12192000"/>
              <a:gd name="connsiteY3" fmla="*/ 6603367 h 6857999"/>
              <a:gd name="connsiteX4" fmla="*/ 11818307 w 12192000"/>
              <a:gd name="connsiteY4" fmla="*/ 6603367 h 6857999"/>
              <a:gd name="connsiteX5" fmla="*/ 11902618 w 12192000"/>
              <a:gd name="connsiteY5" fmla="*/ 6519056 h 6857999"/>
              <a:gd name="connsiteX6" fmla="*/ 11902618 w 12192000"/>
              <a:gd name="connsiteY6" fmla="*/ 338945 h 6857999"/>
              <a:gd name="connsiteX7" fmla="*/ 11818307 w 12192000"/>
              <a:gd name="connsiteY7" fmla="*/ 254634 h 6857999"/>
              <a:gd name="connsiteX8" fmla="*/ 0 w 12192000"/>
              <a:gd name="connsiteY8" fmla="*/ 0 h 6857999"/>
              <a:gd name="connsiteX9" fmla="*/ 12192000 w 12192000"/>
              <a:gd name="connsiteY9" fmla="*/ 0 h 6857999"/>
              <a:gd name="connsiteX10" fmla="*/ 12192000 w 12192000"/>
              <a:gd name="connsiteY10" fmla="*/ 6857999 h 6857999"/>
              <a:gd name="connsiteX11" fmla="*/ 0 w 12192000"/>
              <a:gd name="connsiteY11"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7999">
                <a:moveTo>
                  <a:pt x="373694" y="254634"/>
                </a:moveTo>
                <a:cubicBezTo>
                  <a:pt x="327130" y="254634"/>
                  <a:pt x="289383" y="292381"/>
                  <a:pt x="289383" y="338945"/>
                </a:cubicBezTo>
                <a:lnTo>
                  <a:pt x="289383" y="6519056"/>
                </a:lnTo>
                <a:cubicBezTo>
                  <a:pt x="289383" y="6565620"/>
                  <a:pt x="327130" y="6603367"/>
                  <a:pt x="373694" y="6603367"/>
                </a:cubicBezTo>
                <a:lnTo>
                  <a:pt x="11818307" y="6603367"/>
                </a:lnTo>
                <a:cubicBezTo>
                  <a:pt x="11864871" y="6603367"/>
                  <a:pt x="11902618" y="6565620"/>
                  <a:pt x="11902618" y="6519056"/>
                </a:cubicBezTo>
                <a:lnTo>
                  <a:pt x="11902618" y="338945"/>
                </a:lnTo>
                <a:cubicBezTo>
                  <a:pt x="11902618" y="292381"/>
                  <a:pt x="11864871" y="254634"/>
                  <a:pt x="11818307" y="254634"/>
                </a:cubicBezTo>
                <a:close/>
                <a:moveTo>
                  <a:pt x="0" y="0"/>
                </a:moveTo>
                <a:lnTo>
                  <a:pt x="12192000" y="0"/>
                </a:lnTo>
                <a:lnTo>
                  <a:pt x="12192000" y="6857999"/>
                </a:lnTo>
                <a:lnTo>
                  <a:pt x="0" y="685799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矩形: 圆角 15">
            <a:extLst>
              <a:ext uri="{FF2B5EF4-FFF2-40B4-BE49-F238E27FC236}">
                <a16:creationId xmlns:a16="http://schemas.microsoft.com/office/drawing/2014/main" id="{A19665FE-503E-4460-BDD1-6DCF431D60E5}"/>
              </a:ext>
            </a:extLst>
          </p:cNvPr>
          <p:cNvSpPr/>
          <p:nvPr userDrawn="1"/>
        </p:nvSpPr>
        <p:spPr>
          <a:xfrm>
            <a:off x="289383" y="254634"/>
            <a:ext cx="11613235" cy="6348733"/>
          </a:xfrm>
          <a:prstGeom prst="roundRect">
            <a:avLst>
              <a:gd name="adj" fmla="val 1328"/>
            </a:avLst>
          </a:prstGeom>
          <a:solidFill>
            <a:schemeClr val="bg1">
              <a:alpha val="90000"/>
            </a:schemeClr>
          </a:solidFill>
          <a:ln>
            <a:noFill/>
          </a:ln>
          <a:effectLst>
            <a:outerShdw blurRad="76200" sx="101000" sy="101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429AF2EF-D536-42D3-86A7-16327B81A270}"/>
              </a:ext>
            </a:extLst>
          </p:cNvPr>
          <p:cNvGrpSpPr/>
          <p:nvPr userDrawn="1"/>
        </p:nvGrpSpPr>
        <p:grpSpPr>
          <a:xfrm>
            <a:off x="8817557" y="0"/>
            <a:ext cx="6882359" cy="6858000"/>
            <a:chOff x="4804858" y="3977648"/>
            <a:chExt cx="1793875" cy="1787526"/>
          </a:xfrm>
          <a:solidFill>
            <a:schemeClr val="bg1">
              <a:lumMod val="85000"/>
              <a:alpha val="40000"/>
            </a:schemeClr>
          </a:solidFill>
        </p:grpSpPr>
        <p:sp>
          <p:nvSpPr>
            <p:cNvPr id="42" name="Rectangle 51">
              <a:extLst>
                <a:ext uri="{FF2B5EF4-FFF2-40B4-BE49-F238E27FC236}">
                  <a16:creationId xmlns:a16="http://schemas.microsoft.com/office/drawing/2014/main" id="{6713D310-EEAB-4462-AE9C-747C64BF35BC}"/>
                </a:ext>
              </a:extLst>
            </p:cNvPr>
            <p:cNvSpPr>
              <a:spLocks noChangeArrowheads="1"/>
            </p:cNvSpPr>
            <p:nvPr/>
          </p:nvSpPr>
          <p:spPr bwMode="auto">
            <a:xfrm>
              <a:off x="5957383" y="4693611"/>
              <a:ext cx="793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52">
              <a:extLst>
                <a:ext uri="{FF2B5EF4-FFF2-40B4-BE49-F238E27FC236}">
                  <a16:creationId xmlns:a16="http://schemas.microsoft.com/office/drawing/2014/main" id="{FDF2ACF9-F5B5-4A65-9F62-CA1334D7F006}"/>
                </a:ext>
              </a:extLst>
            </p:cNvPr>
            <p:cNvSpPr>
              <a:spLocks noEditPoints="1"/>
            </p:cNvSpPr>
            <p:nvPr/>
          </p:nvSpPr>
          <p:spPr bwMode="auto">
            <a:xfrm>
              <a:off x="5217608" y="4339598"/>
              <a:ext cx="917575" cy="107473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3">
              <a:extLst>
                <a:ext uri="{FF2B5EF4-FFF2-40B4-BE49-F238E27FC236}">
                  <a16:creationId xmlns:a16="http://schemas.microsoft.com/office/drawing/2014/main" id="{2028C96A-498C-4DC3-9A17-28E4317CB04A}"/>
                </a:ext>
              </a:extLst>
            </p:cNvPr>
            <p:cNvSpPr>
              <a:spLocks noEditPoints="1"/>
            </p:cNvSpPr>
            <p:nvPr/>
          </p:nvSpPr>
          <p:spPr bwMode="auto">
            <a:xfrm>
              <a:off x="4804858" y="3977648"/>
              <a:ext cx="1793875" cy="1787526"/>
            </a:xfrm>
            <a:custGeom>
              <a:avLst/>
              <a:gdLst>
                <a:gd name="T0" fmla="*/ 484 w 968"/>
                <a:gd name="T1" fmla="*/ 953 h 967"/>
                <a:gd name="T2" fmla="*/ 14 w 968"/>
                <a:gd name="T3" fmla="*/ 482 h 967"/>
                <a:gd name="T4" fmla="*/ 484 w 968"/>
                <a:gd name="T5" fmla="*/ 12 h 967"/>
                <a:gd name="T6" fmla="*/ 954 w 968"/>
                <a:gd name="T7" fmla="*/ 482 h 967"/>
                <a:gd name="T8" fmla="*/ 484 w 968"/>
                <a:gd name="T9" fmla="*/ 953 h 967"/>
                <a:gd name="T10" fmla="*/ 484 w 968"/>
                <a:gd name="T11" fmla="*/ 0 h 967"/>
                <a:gd name="T12" fmla="*/ 0 w 968"/>
                <a:gd name="T13" fmla="*/ 483 h 967"/>
                <a:gd name="T14" fmla="*/ 484 w 968"/>
                <a:gd name="T15" fmla="*/ 967 h 967"/>
                <a:gd name="T16" fmla="*/ 968 w 968"/>
                <a:gd name="T17" fmla="*/ 483 h 967"/>
                <a:gd name="T18" fmla="*/ 484 w 968"/>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8" h="967">
                  <a:moveTo>
                    <a:pt x="484" y="953"/>
                  </a:moveTo>
                  <a:cubicBezTo>
                    <a:pt x="224" y="953"/>
                    <a:pt x="14" y="742"/>
                    <a:pt x="14" y="482"/>
                  </a:cubicBezTo>
                  <a:cubicBezTo>
                    <a:pt x="14" y="223"/>
                    <a:pt x="224" y="12"/>
                    <a:pt x="484" y="12"/>
                  </a:cubicBezTo>
                  <a:cubicBezTo>
                    <a:pt x="744" y="12"/>
                    <a:pt x="954" y="223"/>
                    <a:pt x="954" y="482"/>
                  </a:cubicBezTo>
                  <a:cubicBezTo>
                    <a:pt x="954" y="742"/>
                    <a:pt x="744" y="953"/>
                    <a:pt x="484" y="953"/>
                  </a:cubicBezTo>
                  <a:close/>
                  <a:moveTo>
                    <a:pt x="484" y="0"/>
                  </a:moveTo>
                  <a:cubicBezTo>
                    <a:pt x="217" y="0"/>
                    <a:pt x="0" y="216"/>
                    <a:pt x="0" y="483"/>
                  </a:cubicBezTo>
                  <a:cubicBezTo>
                    <a:pt x="0" y="750"/>
                    <a:pt x="217" y="967"/>
                    <a:pt x="484" y="967"/>
                  </a:cubicBezTo>
                  <a:cubicBezTo>
                    <a:pt x="751" y="967"/>
                    <a:pt x="968" y="750"/>
                    <a:pt x="968" y="483"/>
                  </a:cubicBezTo>
                  <a:cubicBezTo>
                    <a:pt x="968" y="216"/>
                    <a:pt x="751" y="0"/>
                    <a:pt x="4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4">
              <a:extLst>
                <a:ext uri="{FF2B5EF4-FFF2-40B4-BE49-F238E27FC236}">
                  <a16:creationId xmlns:a16="http://schemas.microsoft.com/office/drawing/2014/main" id="{734A2889-6417-4A17-B2CB-D074F35E744B}"/>
                </a:ext>
              </a:extLst>
            </p:cNvPr>
            <p:cNvSpPr>
              <a:spLocks/>
            </p:cNvSpPr>
            <p:nvPr/>
          </p:nvSpPr>
          <p:spPr bwMode="auto">
            <a:xfrm>
              <a:off x="5008058" y="4552323"/>
              <a:ext cx="65088" cy="60325"/>
            </a:xfrm>
            <a:custGeom>
              <a:avLst/>
              <a:gdLst>
                <a:gd name="T0" fmla="*/ 23 w 35"/>
                <a:gd name="T1" fmla="*/ 3 h 32"/>
                <a:gd name="T2" fmla="*/ 10 w 35"/>
                <a:gd name="T3" fmla="*/ 1 h 32"/>
                <a:gd name="T4" fmla="*/ 2 w 35"/>
                <a:gd name="T5" fmla="*/ 9 h 32"/>
                <a:gd name="T6" fmla="*/ 1 w 35"/>
                <a:gd name="T7" fmla="*/ 20 h 32"/>
                <a:gd name="T8" fmla="*/ 11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2"/>
                    <a:pt x="3" y="5"/>
                    <a:pt x="2" y="9"/>
                  </a:cubicBezTo>
                  <a:cubicBezTo>
                    <a:pt x="0" y="13"/>
                    <a:pt x="0" y="17"/>
                    <a:pt x="1" y="20"/>
                  </a:cubicBezTo>
                  <a:cubicBezTo>
                    <a:pt x="3" y="24"/>
                    <a:pt x="6" y="27"/>
                    <a:pt x="11" y="29"/>
                  </a:cubicBezTo>
                  <a:cubicBezTo>
                    <a:pt x="16" y="31"/>
                    <a:pt x="21" y="32"/>
                    <a:pt x="25" y="31"/>
                  </a:cubicBezTo>
                  <a:cubicBezTo>
                    <a:pt x="28" y="29"/>
                    <a:pt x="31"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55">
              <a:extLst>
                <a:ext uri="{FF2B5EF4-FFF2-40B4-BE49-F238E27FC236}">
                  <a16:creationId xmlns:a16="http://schemas.microsoft.com/office/drawing/2014/main" id="{CE3D9E6B-856B-4ACD-9720-4C8030A12321}"/>
                </a:ext>
              </a:extLst>
            </p:cNvPr>
            <p:cNvSpPr>
              <a:spLocks/>
            </p:cNvSpPr>
            <p:nvPr/>
          </p:nvSpPr>
          <p:spPr bwMode="auto">
            <a:xfrm>
              <a:off x="5581145" y="5347661"/>
              <a:ext cx="41275" cy="74613"/>
            </a:xfrm>
            <a:custGeom>
              <a:avLst/>
              <a:gdLst>
                <a:gd name="T0" fmla="*/ 22 w 22"/>
                <a:gd name="T1" fmla="*/ 0 h 40"/>
                <a:gd name="T2" fmla="*/ 22 w 22"/>
                <a:gd name="T3" fmla="*/ 40 h 40"/>
                <a:gd name="T4" fmla="*/ 11 w 22"/>
                <a:gd name="T5" fmla="*/ 40 h 40"/>
                <a:gd name="T6" fmla="*/ 11 w 22"/>
                <a:gd name="T7" fmla="*/ 14 h 40"/>
                <a:gd name="T8" fmla="*/ 6 w 22"/>
                <a:gd name="T9" fmla="*/ 17 h 40"/>
                <a:gd name="T10" fmla="*/ 0 w 22"/>
                <a:gd name="T11" fmla="*/ 19 h 40"/>
                <a:gd name="T12" fmla="*/ 0 w 22"/>
                <a:gd name="T13" fmla="*/ 11 h 40"/>
                <a:gd name="T14" fmla="*/ 8 w 22"/>
                <a:gd name="T15" fmla="*/ 6 h 40"/>
                <a:gd name="T16" fmla="*/ 13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1" y="40"/>
                    <a:pt x="11" y="40"/>
                    <a:pt x="11" y="40"/>
                  </a:cubicBezTo>
                  <a:cubicBezTo>
                    <a:pt x="11" y="14"/>
                    <a:pt x="11" y="14"/>
                    <a:pt x="11" y="14"/>
                  </a:cubicBezTo>
                  <a:cubicBezTo>
                    <a:pt x="9" y="15"/>
                    <a:pt x="8" y="16"/>
                    <a:pt x="6" y="17"/>
                  </a:cubicBezTo>
                  <a:cubicBezTo>
                    <a:pt x="4" y="18"/>
                    <a:pt x="2" y="19"/>
                    <a:pt x="0" y="19"/>
                  </a:cubicBezTo>
                  <a:cubicBezTo>
                    <a:pt x="0" y="11"/>
                    <a:pt x="0" y="11"/>
                    <a:pt x="0" y="11"/>
                  </a:cubicBezTo>
                  <a:cubicBezTo>
                    <a:pt x="4" y="10"/>
                    <a:pt x="6" y="8"/>
                    <a:pt x="8" y="6"/>
                  </a:cubicBezTo>
                  <a:cubicBezTo>
                    <a:pt x="10" y="5"/>
                    <a:pt x="12" y="3"/>
                    <a:pt x="13" y="0"/>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6">
              <a:extLst>
                <a:ext uri="{FF2B5EF4-FFF2-40B4-BE49-F238E27FC236}">
                  <a16:creationId xmlns:a16="http://schemas.microsoft.com/office/drawing/2014/main" id="{1DE7746A-6B89-42A1-AF1B-D2A6E02FE29E}"/>
                </a:ext>
              </a:extLst>
            </p:cNvPr>
            <p:cNvSpPr>
              <a:spLocks noEditPoints="1"/>
            </p:cNvSpPr>
            <p:nvPr/>
          </p:nvSpPr>
          <p:spPr bwMode="auto">
            <a:xfrm>
              <a:off x="5639883" y="5347661"/>
              <a:ext cx="60325" cy="74613"/>
            </a:xfrm>
            <a:custGeom>
              <a:avLst/>
              <a:gdLst>
                <a:gd name="T0" fmla="*/ 21 w 32"/>
                <a:gd name="T1" fmla="*/ 14 h 40"/>
                <a:gd name="T2" fmla="*/ 19 w 32"/>
                <a:gd name="T3" fmla="*/ 9 h 40"/>
                <a:gd name="T4" fmla="*/ 15 w 32"/>
                <a:gd name="T5" fmla="*/ 7 h 40"/>
                <a:gd name="T6" fmla="*/ 12 w 32"/>
                <a:gd name="T7" fmla="*/ 9 h 40"/>
                <a:gd name="T8" fmla="*/ 10 w 32"/>
                <a:gd name="T9" fmla="*/ 13 h 40"/>
                <a:gd name="T10" fmla="*/ 12 w 32"/>
                <a:gd name="T11" fmla="*/ 18 h 40"/>
                <a:gd name="T12" fmla="*/ 15 w 32"/>
                <a:gd name="T13" fmla="*/ 20 h 40"/>
                <a:gd name="T14" fmla="*/ 19 w 32"/>
                <a:gd name="T15" fmla="*/ 18 h 40"/>
                <a:gd name="T16" fmla="*/ 21 w 32"/>
                <a:gd name="T17" fmla="*/ 14 h 40"/>
                <a:gd name="T18" fmla="*/ 1 w 32"/>
                <a:gd name="T19" fmla="*/ 31 h 40"/>
                <a:gd name="T20" fmla="*/ 12 w 32"/>
                <a:gd name="T21" fmla="*/ 30 h 40"/>
                <a:gd name="T22" fmla="*/ 13 w 32"/>
                <a:gd name="T23" fmla="*/ 33 h 40"/>
                <a:gd name="T24" fmla="*/ 15 w 32"/>
                <a:gd name="T25" fmla="*/ 34 h 40"/>
                <a:gd name="T26" fmla="*/ 20 w 32"/>
                <a:gd name="T27" fmla="*/ 31 h 40"/>
                <a:gd name="T28" fmla="*/ 21 w 32"/>
                <a:gd name="T29" fmla="*/ 23 h 40"/>
                <a:gd name="T30" fmla="*/ 17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4 w 32"/>
                <a:gd name="T45" fmla="*/ 2 h 40"/>
                <a:gd name="T46" fmla="*/ 30 w 32"/>
                <a:gd name="T47" fmla="*/ 9 h 40"/>
                <a:gd name="T48" fmla="*/ 32 w 32"/>
                <a:gd name="T49" fmla="*/ 20 h 40"/>
                <a:gd name="T50" fmla="*/ 28 w 32"/>
                <a:gd name="T51" fmla="*/ 35 h 40"/>
                <a:gd name="T52" fmla="*/ 15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0" y="10"/>
                    <a:pt x="19" y="9"/>
                  </a:cubicBezTo>
                  <a:cubicBezTo>
                    <a:pt x="18" y="8"/>
                    <a:pt x="17" y="7"/>
                    <a:pt x="15" y="7"/>
                  </a:cubicBezTo>
                  <a:cubicBezTo>
                    <a:pt x="14" y="7"/>
                    <a:pt x="13" y="8"/>
                    <a:pt x="12" y="9"/>
                  </a:cubicBezTo>
                  <a:cubicBezTo>
                    <a:pt x="11" y="10"/>
                    <a:pt x="10" y="11"/>
                    <a:pt x="10" y="13"/>
                  </a:cubicBezTo>
                  <a:cubicBezTo>
                    <a:pt x="10" y="16"/>
                    <a:pt x="11" y="17"/>
                    <a:pt x="12" y="18"/>
                  </a:cubicBezTo>
                  <a:cubicBezTo>
                    <a:pt x="13" y="20"/>
                    <a:pt x="14" y="20"/>
                    <a:pt x="15" y="20"/>
                  </a:cubicBezTo>
                  <a:cubicBezTo>
                    <a:pt x="17" y="20"/>
                    <a:pt x="18" y="20"/>
                    <a:pt x="19" y="18"/>
                  </a:cubicBezTo>
                  <a:cubicBezTo>
                    <a:pt x="20" y="17"/>
                    <a:pt x="21" y="16"/>
                    <a:pt x="21" y="14"/>
                  </a:cubicBezTo>
                  <a:close/>
                  <a:moveTo>
                    <a:pt x="1" y="31"/>
                  </a:moveTo>
                  <a:cubicBezTo>
                    <a:pt x="12" y="30"/>
                    <a:pt x="12" y="30"/>
                    <a:pt x="12" y="30"/>
                  </a:cubicBezTo>
                  <a:cubicBezTo>
                    <a:pt x="12" y="31"/>
                    <a:pt x="12" y="32"/>
                    <a:pt x="13" y="33"/>
                  </a:cubicBezTo>
                  <a:cubicBezTo>
                    <a:pt x="14" y="33"/>
                    <a:pt x="15" y="34"/>
                    <a:pt x="15" y="34"/>
                  </a:cubicBezTo>
                  <a:cubicBezTo>
                    <a:pt x="17" y="34"/>
                    <a:pt x="19" y="33"/>
                    <a:pt x="20" y="31"/>
                  </a:cubicBezTo>
                  <a:cubicBezTo>
                    <a:pt x="20" y="30"/>
                    <a:pt x="21" y="27"/>
                    <a:pt x="21" y="23"/>
                  </a:cubicBezTo>
                  <a:cubicBezTo>
                    <a:pt x="20" y="24"/>
                    <a:pt x="19" y="25"/>
                    <a:pt x="17" y="26"/>
                  </a:cubicBezTo>
                  <a:cubicBezTo>
                    <a:pt x="16" y="26"/>
                    <a:pt x="14" y="27"/>
                    <a:pt x="13" y="27"/>
                  </a:cubicBezTo>
                  <a:cubicBezTo>
                    <a:pt x="9" y="27"/>
                    <a:pt x="6" y="26"/>
                    <a:pt x="4" y="23"/>
                  </a:cubicBezTo>
                  <a:cubicBezTo>
                    <a:pt x="1" y="21"/>
                    <a:pt x="0" y="17"/>
                    <a:pt x="0" y="14"/>
                  </a:cubicBezTo>
                  <a:cubicBezTo>
                    <a:pt x="0" y="11"/>
                    <a:pt x="1" y="9"/>
                    <a:pt x="2" y="7"/>
                  </a:cubicBezTo>
                  <a:cubicBezTo>
                    <a:pt x="3" y="5"/>
                    <a:pt x="5" y="3"/>
                    <a:pt x="7" y="2"/>
                  </a:cubicBezTo>
                  <a:cubicBezTo>
                    <a:pt x="9" y="1"/>
                    <a:pt x="12" y="0"/>
                    <a:pt x="15" y="0"/>
                  </a:cubicBezTo>
                  <a:cubicBezTo>
                    <a:pt x="19" y="0"/>
                    <a:pt x="22" y="1"/>
                    <a:pt x="24" y="2"/>
                  </a:cubicBezTo>
                  <a:cubicBezTo>
                    <a:pt x="27" y="4"/>
                    <a:pt x="29" y="6"/>
                    <a:pt x="30" y="9"/>
                  </a:cubicBezTo>
                  <a:cubicBezTo>
                    <a:pt x="31" y="11"/>
                    <a:pt x="32" y="15"/>
                    <a:pt x="32" y="20"/>
                  </a:cubicBezTo>
                  <a:cubicBezTo>
                    <a:pt x="32" y="27"/>
                    <a:pt x="31" y="32"/>
                    <a:pt x="28" y="35"/>
                  </a:cubicBezTo>
                  <a:cubicBezTo>
                    <a:pt x="25" y="39"/>
                    <a:pt x="21" y="40"/>
                    <a:pt x="15" y="40"/>
                  </a:cubicBezTo>
                  <a:cubicBezTo>
                    <a:pt x="12" y="40"/>
                    <a:pt x="10" y="40"/>
                    <a:pt x="8" y="39"/>
                  </a:cubicBezTo>
                  <a:cubicBezTo>
                    <a:pt x="6" y="38"/>
                    <a:pt x="5" y="37"/>
                    <a:pt x="4" y="36"/>
                  </a:cubicBezTo>
                  <a:cubicBezTo>
                    <a:pt x="2" y="35"/>
                    <a:pt x="2" y="33"/>
                    <a:pt x="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7">
              <a:extLst>
                <a:ext uri="{FF2B5EF4-FFF2-40B4-BE49-F238E27FC236}">
                  <a16:creationId xmlns:a16="http://schemas.microsoft.com/office/drawing/2014/main" id="{F790BB2D-DB9B-40EB-9248-310A17DE67F1}"/>
                </a:ext>
              </a:extLst>
            </p:cNvPr>
            <p:cNvSpPr>
              <a:spLocks/>
            </p:cNvSpPr>
            <p:nvPr/>
          </p:nvSpPr>
          <p:spPr bwMode="auto">
            <a:xfrm>
              <a:off x="5704970" y="5349248"/>
              <a:ext cx="60325" cy="73025"/>
            </a:xfrm>
            <a:custGeom>
              <a:avLst/>
              <a:gdLst>
                <a:gd name="T0" fmla="*/ 4 w 32"/>
                <a:gd name="T1" fmla="*/ 0 h 39"/>
                <a:gd name="T2" fmla="*/ 30 w 32"/>
                <a:gd name="T3" fmla="*/ 0 h 39"/>
                <a:gd name="T4" fmla="*/ 30 w 32"/>
                <a:gd name="T5" fmla="*/ 8 h 39"/>
                <a:gd name="T6" fmla="*/ 13 w 32"/>
                <a:gd name="T7" fmla="*/ 8 h 39"/>
                <a:gd name="T8" fmla="*/ 12 w 32"/>
                <a:gd name="T9" fmla="*/ 14 h 39"/>
                <a:gd name="T10" fmla="*/ 15 w 32"/>
                <a:gd name="T11" fmla="*/ 13 h 39"/>
                <a:gd name="T12" fmla="*/ 19 w 32"/>
                <a:gd name="T13" fmla="*/ 13 h 39"/>
                <a:gd name="T14" fmla="*/ 28 w 32"/>
                <a:gd name="T15" fmla="*/ 16 h 39"/>
                <a:gd name="T16" fmla="*/ 32 w 32"/>
                <a:gd name="T17" fmla="*/ 25 h 39"/>
                <a:gd name="T18" fmla="*/ 30 w 32"/>
                <a:gd name="T19" fmla="*/ 32 h 39"/>
                <a:gd name="T20" fmla="*/ 25 w 32"/>
                <a:gd name="T21" fmla="*/ 37 h 39"/>
                <a:gd name="T22" fmla="*/ 16 w 32"/>
                <a:gd name="T23" fmla="*/ 39 h 39"/>
                <a:gd name="T24" fmla="*/ 9 w 32"/>
                <a:gd name="T25" fmla="*/ 39 h 39"/>
                <a:gd name="T26" fmla="*/ 5 w 32"/>
                <a:gd name="T27" fmla="*/ 36 h 39"/>
                <a:gd name="T28" fmla="*/ 2 w 32"/>
                <a:gd name="T29" fmla="*/ 33 h 39"/>
                <a:gd name="T30" fmla="*/ 0 w 32"/>
                <a:gd name="T31" fmla="*/ 29 h 39"/>
                <a:gd name="T32" fmla="*/ 11 w 32"/>
                <a:gd name="T33" fmla="*/ 27 h 39"/>
                <a:gd name="T34" fmla="*/ 12 w 32"/>
                <a:gd name="T35" fmla="*/ 31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0 w 32"/>
                <a:gd name="T49" fmla="*/ 22 h 39"/>
                <a:gd name="T50" fmla="*/ 1 w 32"/>
                <a:gd name="T51" fmla="*/ 21 h 39"/>
                <a:gd name="T52" fmla="*/ 4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4" y="0"/>
                  </a:moveTo>
                  <a:cubicBezTo>
                    <a:pt x="30" y="0"/>
                    <a:pt x="30" y="0"/>
                    <a:pt x="30" y="0"/>
                  </a:cubicBezTo>
                  <a:cubicBezTo>
                    <a:pt x="30" y="8"/>
                    <a:pt x="30" y="8"/>
                    <a:pt x="30" y="8"/>
                  </a:cubicBezTo>
                  <a:cubicBezTo>
                    <a:pt x="13" y="8"/>
                    <a:pt x="13" y="8"/>
                    <a:pt x="13" y="8"/>
                  </a:cubicBezTo>
                  <a:cubicBezTo>
                    <a:pt x="12" y="14"/>
                    <a:pt x="12" y="14"/>
                    <a:pt x="12" y="14"/>
                  </a:cubicBezTo>
                  <a:cubicBezTo>
                    <a:pt x="13" y="14"/>
                    <a:pt x="14" y="13"/>
                    <a:pt x="15" y="13"/>
                  </a:cubicBezTo>
                  <a:cubicBezTo>
                    <a:pt x="17" y="13"/>
                    <a:pt x="18" y="13"/>
                    <a:pt x="19" y="13"/>
                  </a:cubicBezTo>
                  <a:cubicBezTo>
                    <a:pt x="23" y="13"/>
                    <a:pt x="26" y="14"/>
                    <a:pt x="28" y="16"/>
                  </a:cubicBezTo>
                  <a:cubicBezTo>
                    <a:pt x="31" y="18"/>
                    <a:pt x="32" y="21"/>
                    <a:pt x="32" y="25"/>
                  </a:cubicBezTo>
                  <a:cubicBezTo>
                    <a:pt x="32" y="27"/>
                    <a:pt x="31" y="30"/>
                    <a:pt x="30" y="32"/>
                  </a:cubicBezTo>
                  <a:cubicBezTo>
                    <a:pt x="29" y="35"/>
                    <a:pt x="27" y="36"/>
                    <a:pt x="25" y="37"/>
                  </a:cubicBezTo>
                  <a:cubicBezTo>
                    <a:pt x="22" y="39"/>
                    <a:pt x="20" y="39"/>
                    <a:pt x="16" y="39"/>
                  </a:cubicBezTo>
                  <a:cubicBezTo>
                    <a:pt x="13" y="39"/>
                    <a:pt x="11" y="39"/>
                    <a:pt x="9" y="39"/>
                  </a:cubicBezTo>
                  <a:cubicBezTo>
                    <a:pt x="8" y="38"/>
                    <a:pt x="6" y="37"/>
                    <a:pt x="5" y="36"/>
                  </a:cubicBezTo>
                  <a:cubicBezTo>
                    <a:pt x="4" y="35"/>
                    <a:pt x="2" y="34"/>
                    <a:pt x="2" y="33"/>
                  </a:cubicBezTo>
                  <a:cubicBezTo>
                    <a:pt x="1" y="32"/>
                    <a:pt x="0" y="30"/>
                    <a:pt x="0" y="29"/>
                  </a:cubicBezTo>
                  <a:cubicBezTo>
                    <a:pt x="11" y="27"/>
                    <a:pt x="11" y="27"/>
                    <a:pt x="11" y="27"/>
                  </a:cubicBezTo>
                  <a:cubicBezTo>
                    <a:pt x="11" y="29"/>
                    <a:pt x="11" y="30"/>
                    <a:pt x="12" y="31"/>
                  </a:cubicBezTo>
                  <a:cubicBezTo>
                    <a:pt x="13" y="32"/>
                    <a:pt x="15" y="33"/>
                    <a:pt x="16" y="33"/>
                  </a:cubicBezTo>
                  <a:cubicBezTo>
                    <a:pt x="17" y="33"/>
                    <a:pt x="19" y="32"/>
                    <a:pt x="20" y="31"/>
                  </a:cubicBezTo>
                  <a:cubicBezTo>
                    <a:pt x="21" y="30"/>
                    <a:pt x="21" y="28"/>
                    <a:pt x="21" y="26"/>
                  </a:cubicBezTo>
                  <a:cubicBezTo>
                    <a:pt x="21" y="24"/>
                    <a:pt x="21" y="22"/>
                    <a:pt x="20" y="21"/>
                  </a:cubicBezTo>
                  <a:cubicBezTo>
                    <a:pt x="19" y="20"/>
                    <a:pt x="17" y="19"/>
                    <a:pt x="16" y="19"/>
                  </a:cubicBezTo>
                  <a:cubicBezTo>
                    <a:pt x="15" y="19"/>
                    <a:pt x="14" y="20"/>
                    <a:pt x="13" y="20"/>
                  </a:cubicBezTo>
                  <a:cubicBezTo>
                    <a:pt x="12" y="20"/>
                    <a:pt x="11" y="21"/>
                    <a:pt x="10" y="22"/>
                  </a:cubicBezTo>
                  <a:cubicBezTo>
                    <a:pt x="1" y="21"/>
                    <a:pt x="1" y="21"/>
                    <a:pt x="1" y="2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58">
              <a:extLst>
                <a:ext uri="{FF2B5EF4-FFF2-40B4-BE49-F238E27FC236}">
                  <a16:creationId xmlns:a16="http://schemas.microsoft.com/office/drawing/2014/main" id="{FC881B05-F5FE-4E93-9EE5-329CEA052900}"/>
                </a:ext>
              </a:extLst>
            </p:cNvPr>
            <p:cNvSpPr>
              <a:spLocks/>
            </p:cNvSpPr>
            <p:nvPr/>
          </p:nvSpPr>
          <p:spPr bwMode="auto">
            <a:xfrm>
              <a:off x="5770058" y="5347661"/>
              <a:ext cx="57150" cy="74613"/>
            </a:xfrm>
            <a:custGeom>
              <a:avLst/>
              <a:gdLst>
                <a:gd name="T0" fmla="*/ 10 w 31"/>
                <a:gd name="T1" fmla="*/ 12 h 40"/>
                <a:gd name="T2" fmla="*/ 0 w 31"/>
                <a:gd name="T3" fmla="*/ 10 h 40"/>
                <a:gd name="T4" fmla="*/ 5 w 31"/>
                <a:gd name="T5" fmla="*/ 3 h 40"/>
                <a:gd name="T6" fmla="*/ 15 w 31"/>
                <a:gd name="T7" fmla="*/ 0 h 40"/>
                <a:gd name="T8" fmla="*/ 26 w 31"/>
                <a:gd name="T9" fmla="*/ 3 h 40"/>
                <a:gd name="T10" fmla="*/ 30 w 31"/>
                <a:gd name="T11" fmla="*/ 10 h 40"/>
                <a:gd name="T12" fmla="*/ 28 w 31"/>
                <a:gd name="T13" fmla="*/ 15 h 40"/>
                <a:gd name="T14" fmla="*/ 24 w 31"/>
                <a:gd name="T15" fmla="*/ 18 h 40"/>
                <a:gd name="T16" fmla="*/ 27 w 31"/>
                <a:gd name="T17" fmla="*/ 20 h 40"/>
                <a:gd name="T18" fmla="*/ 30 w 31"/>
                <a:gd name="T19" fmla="*/ 23 h 40"/>
                <a:gd name="T20" fmla="*/ 31 w 31"/>
                <a:gd name="T21" fmla="*/ 27 h 40"/>
                <a:gd name="T22" fmla="*/ 30 w 31"/>
                <a:gd name="T23" fmla="*/ 34 h 40"/>
                <a:gd name="T24" fmla="*/ 25 w 31"/>
                <a:gd name="T25" fmla="*/ 39 h 40"/>
                <a:gd name="T26" fmla="*/ 16 w 31"/>
                <a:gd name="T27" fmla="*/ 40 h 40"/>
                <a:gd name="T28" fmla="*/ 8 w 31"/>
                <a:gd name="T29" fmla="*/ 39 h 40"/>
                <a:gd name="T30" fmla="*/ 3 w 31"/>
                <a:gd name="T31" fmla="*/ 35 h 40"/>
                <a:gd name="T32" fmla="*/ 0 w 31"/>
                <a:gd name="T33" fmla="*/ 29 h 40"/>
                <a:gd name="T34" fmla="*/ 10 w 31"/>
                <a:gd name="T35" fmla="*/ 28 h 40"/>
                <a:gd name="T36" fmla="*/ 12 w 31"/>
                <a:gd name="T37" fmla="*/ 32 h 40"/>
                <a:gd name="T38" fmla="*/ 16 w 31"/>
                <a:gd name="T39" fmla="*/ 34 h 40"/>
                <a:gd name="T40" fmla="*/ 19 w 31"/>
                <a:gd name="T41" fmla="*/ 32 h 40"/>
                <a:gd name="T42" fmla="*/ 21 w 31"/>
                <a:gd name="T43" fmla="*/ 28 h 40"/>
                <a:gd name="T44" fmla="*/ 19 w 31"/>
                <a:gd name="T45" fmla="*/ 24 h 40"/>
                <a:gd name="T46" fmla="*/ 15 w 31"/>
                <a:gd name="T47" fmla="*/ 22 h 40"/>
                <a:gd name="T48" fmla="*/ 12 w 31"/>
                <a:gd name="T49" fmla="*/ 23 h 40"/>
                <a:gd name="T50" fmla="*/ 13 w 31"/>
                <a:gd name="T51" fmla="*/ 15 h 40"/>
                <a:gd name="T52" fmla="*/ 14 w 31"/>
                <a:gd name="T53" fmla="*/ 15 h 40"/>
                <a:gd name="T54" fmla="*/ 17 w 31"/>
                <a:gd name="T55" fmla="*/ 14 h 40"/>
                <a:gd name="T56" fmla="*/ 19 w 31"/>
                <a:gd name="T57" fmla="*/ 11 h 40"/>
                <a:gd name="T58" fmla="*/ 18 w 31"/>
                <a:gd name="T59" fmla="*/ 8 h 40"/>
                <a:gd name="T60" fmla="*/ 15 w 31"/>
                <a:gd name="T61" fmla="*/ 7 h 40"/>
                <a:gd name="T62" fmla="*/ 12 w 31"/>
                <a:gd name="T63" fmla="*/ 8 h 40"/>
                <a:gd name="T64" fmla="*/ 10 w 31"/>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40">
                  <a:moveTo>
                    <a:pt x="10" y="12"/>
                  </a:moveTo>
                  <a:cubicBezTo>
                    <a:pt x="0" y="10"/>
                    <a:pt x="0" y="10"/>
                    <a:pt x="0" y="10"/>
                  </a:cubicBezTo>
                  <a:cubicBezTo>
                    <a:pt x="1" y="7"/>
                    <a:pt x="3" y="5"/>
                    <a:pt x="5" y="3"/>
                  </a:cubicBezTo>
                  <a:cubicBezTo>
                    <a:pt x="7" y="1"/>
                    <a:pt x="11" y="0"/>
                    <a:pt x="15" y="0"/>
                  </a:cubicBezTo>
                  <a:cubicBezTo>
                    <a:pt x="20" y="0"/>
                    <a:pt x="24" y="1"/>
                    <a:pt x="26" y="3"/>
                  </a:cubicBezTo>
                  <a:cubicBezTo>
                    <a:pt x="28" y="5"/>
                    <a:pt x="30" y="7"/>
                    <a:pt x="30" y="10"/>
                  </a:cubicBezTo>
                  <a:cubicBezTo>
                    <a:pt x="30" y="12"/>
                    <a:pt x="29" y="13"/>
                    <a:pt x="28" y="15"/>
                  </a:cubicBezTo>
                  <a:cubicBezTo>
                    <a:pt x="27" y="16"/>
                    <a:pt x="26" y="17"/>
                    <a:pt x="24" y="18"/>
                  </a:cubicBezTo>
                  <a:cubicBezTo>
                    <a:pt x="25" y="19"/>
                    <a:pt x="27" y="19"/>
                    <a:pt x="27" y="20"/>
                  </a:cubicBezTo>
                  <a:cubicBezTo>
                    <a:pt x="29" y="20"/>
                    <a:pt x="30" y="21"/>
                    <a:pt x="30" y="23"/>
                  </a:cubicBezTo>
                  <a:cubicBezTo>
                    <a:pt x="31" y="24"/>
                    <a:pt x="31" y="26"/>
                    <a:pt x="31" y="27"/>
                  </a:cubicBezTo>
                  <a:cubicBezTo>
                    <a:pt x="31" y="30"/>
                    <a:pt x="31" y="32"/>
                    <a:pt x="30" y="34"/>
                  </a:cubicBezTo>
                  <a:cubicBezTo>
                    <a:pt x="29" y="36"/>
                    <a:pt x="27" y="38"/>
                    <a:pt x="25" y="39"/>
                  </a:cubicBezTo>
                  <a:cubicBezTo>
                    <a:pt x="22" y="40"/>
                    <a:pt x="19" y="40"/>
                    <a:pt x="16" y="40"/>
                  </a:cubicBezTo>
                  <a:cubicBezTo>
                    <a:pt x="12" y="40"/>
                    <a:pt x="10" y="40"/>
                    <a:pt x="8" y="39"/>
                  </a:cubicBezTo>
                  <a:cubicBezTo>
                    <a:pt x="6" y="38"/>
                    <a:pt x="4" y="37"/>
                    <a:pt x="3" y="35"/>
                  </a:cubicBezTo>
                  <a:cubicBezTo>
                    <a:pt x="1" y="34"/>
                    <a:pt x="0" y="32"/>
                    <a:pt x="0" y="29"/>
                  </a:cubicBezTo>
                  <a:cubicBezTo>
                    <a:pt x="10" y="28"/>
                    <a:pt x="10" y="28"/>
                    <a:pt x="10" y="28"/>
                  </a:cubicBezTo>
                  <a:cubicBezTo>
                    <a:pt x="11" y="30"/>
                    <a:pt x="11" y="32"/>
                    <a:pt x="12" y="32"/>
                  </a:cubicBezTo>
                  <a:cubicBezTo>
                    <a:pt x="13" y="33"/>
                    <a:pt x="14" y="34"/>
                    <a:pt x="16" y="34"/>
                  </a:cubicBezTo>
                  <a:cubicBezTo>
                    <a:pt x="17" y="34"/>
                    <a:pt x="18" y="33"/>
                    <a:pt x="19" y="32"/>
                  </a:cubicBezTo>
                  <a:cubicBezTo>
                    <a:pt x="20" y="31"/>
                    <a:pt x="21" y="30"/>
                    <a:pt x="21" y="28"/>
                  </a:cubicBezTo>
                  <a:cubicBezTo>
                    <a:pt x="21" y="26"/>
                    <a:pt x="20" y="25"/>
                    <a:pt x="19" y="24"/>
                  </a:cubicBezTo>
                  <a:cubicBezTo>
                    <a:pt x="18" y="23"/>
                    <a:pt x="17" y="22"/>
                    <a:pt x="15" y="22"/>
                  </a:cubicBezTo>
                  <a:cubicBezTo>
                    <a:pt x="15" y="22"/>
                    <a:pt x="14" y="23"/>
                    <a:pt x="12" y="23"/>
                  </a:cubicBezTo>
                  <a:cubicBezTo>
                    <a:pt x="13" y="15"/>
                    <a:pt x="13" y="15"/>
                    <a:pt x="13" y="15"/>
                  </a:cubicBezTo>
                  <a:cubicBezTo>
                    <a:pt x="13" y="15"/>
                    <a:pt x="14" y="15"/>
                    <a:pt x="14" y="15"/>
                  </a:cubicBezTo>
                  <a:cubicBezTo>
                    <a:pt x="15" y="15"/>
                    <a:pt x="17" y="15"/>
                    <a:pt x="17" y="14"/>
                  </a:cubicBezTo>
                  <a:cubicBezTo>
                    <a:pt x="18" y="13"/>
                    <a:pt x="19" y="12"/>
                    <a:pt x="19" y="11"/>
                  </a:cubicBezTo>
                  <a:cubicBezTo>
                    <a:pt x="19" y="10"/>
                    <a:pt x="18" y="9"/>
                    <a:pt x="18" y="8"/>
                  </a:cubicBezTo>
                  <a:cubicBezTo>
                    <a:pt x="17" y="7"/>
                    <a:pt x="16" y="7"/>
                    <a:pt x="15" y="7"/>
                  </a:cubicBezTo>
                  <a:cubicBezTo>
                    <a:pt x="14" y="7"/>
                    <a:pt x="13" y="7"/>
                    <a:pt x="12" y="8"/>
                  </a:cubicBezTo>
                  <a:cubicBezTo>
                    <a:pt x="11" y="9"/>
                    <a:pt x="11" y="10"/>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9">
              <a:extLst>
                <a:ext uri="{FF2B5EF4-FFF2-40B4-BE49-F238E27FC236}">
                  <a16:creationId xmlns:a16="http://schemas.microsoft.com/office/drawing/2014/main" id="{1F3EE822-4F13-4995-8B88-14F3355DC4E3}"/>
                </a:ext>
              </a:extLst>
            </p:cNvPr>
            <p:cNvSpPr>
              <a:spLocks/>
            </p:cNvSpPr>
            <p:nvPr/>
          </p:nvSpPr>
          <p:spPr bwMode="auto">
            <a:xfrm>
              <a:off x="5277933" y="5415923"/>
              <a:ext cx="17463" cy="9525"/>
            </a:xfrm>
            <a:custGeom>
              <a:avLst/>
              <a:gdLst>
                <a:gd name="T0" fmla="*/ 0 w 11"/>
                <a:gd name="T1" fmla="*/ 6 h 6"/>
                <a:gd name="T2" fmla="*/ 5 w 11"/>
                <a:gd name="T3" fmla="*/ 5 h 6"/>
                <a:gd name="T4" fmla="*/ 11 w 11"/>
                <a:gd name="T5" fmla="*/ 2 h 6"/>
                <a:gd name="T6" fmla="*/ 8 w 11"/>
                <a:gd name="T7" fmla="*/ 1 h 6"/>
                <a:gd name="T8" fmla="*/ 4 w 11"/>
                <a:gd name="T9" fmla="*/ 0 h 6"/>
                <a:gd name="T10" fmla="*/ 0 w 11"/>
                <a:gd name="T11" fmla="*/ 6 h 6"/>
              </a:gdLst>
              <a:ahLst/>
              <a:cxnLst>
                <a:cxn ang="0">
                  <a:pos x="T0" y="T1"/>
                </a:cxn>
                <a:cxn ang="0">
                  <a:pos x="T2" y="T3"/>
                </a:cxn>
                <a:cxn ang="0">
                  <a:pos x="T4" y="T5"/>
                </a:cxn>
                <a:cxn ang="0">
                  <a:pos x="T6" y="T7"/>
                </a:cxn>
                <a:cxn ang="0">
                  <a:pos x="T8" y="T9"/>
                </a:cxn>
                <a:cxn ang="0">
                  <a:pos x="T10" y="T11"/>
                </a:cxn>
              </a:cxnLst>
              <a:rect l="0" t="0" r="r" b="b"/>
              <a:pathLst>
                <a:path w="11" h="6">
                  <a:moveTo>
                    <a:pt x="0" y="6"/>
                  </a:moveTo>
                  <a:lnTo>
                    <a:pt x="5" y="5"/>
                  </a:lnTo>
                  <a:lnTo>
                    <a:pt x="11" y="2"/>
                  </a:lnTo>
                  <a:lnTo>
                    <a:pt x="8" y="1"/>
                  </a:lnTo>
                  <a:lnTo>
                    <a:pt x="4"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60">
              <a:extLst>
                <a:ext uri="{FF2B5EF4-FFF2-40B4-BE49-F238E27FC236}">
                  <a16:creationId xmlns:a16="http://schemas.microsoft.com/office/drawing/2014/main" id="{6B861C13-21B3-4954-83ED-2A8A0932E1B5}"/>
                </a:ext>
              </a:extLst>
            </p:cNvPr>
            <p:cNvSpPr>
              <a:spLocks/>
            </p:cNvSpPr>
            <p:nvPr/>
          </p:nvSpPr>
          <p:spPr bwMode="auto">
            <a:xfrm>
              <a:off x="5377945" y="4187198"/>
              <a:ext cx="44450" cy="34925"/>
            </a:xfrm>
            <a:custGeom>
              <a:avLst/>
              <a:gdLst>
                <a:gd name="T0" fmla="*/ 22 w 24"/>
                <a:gd name="T1" fmla="*/ 11 h 19"/>
                <a:gd name="T2" fmla="*/ 24 w 24"/>
                <a:gd name="T3" fmla="*/ 8 h 19"/>
                <a:gd name="T4" fmla="*/ 24 w 24"/>
                <a:gd name="T5" fmla="*/ 4 h 19"/>
                <a:gd name="T6" fmla="*/ 21 w 24"/>
                <a:gd name="T7" fmla="*/ 0 h 19"/>
                <a:gd name="T8" fmla="*/ 16 w 24"/>
                <a:gd name="T9" fmla="*/ 0 h 19"/>
                <a:gd name="T10" fmla="*/ 8 w 24"/>
                <a:gd name="T11" fmla="*/ 4 h 19"/>
                <a:gd name="T12" fmla="*/ 0 w 24"/>
                <a:gd name="T13" fmla="*/ 7 h 19"/>
                <a:gd name="T14" fmla="*/ 5 w 24"/>
                <a:gd name="T15" fmla="*/ 19 h 19"/>
                <a:gd name="T16" fmla="*/ 13 w 24"/>
                <a:gd name="T17" fmla="*/ 16 h 19"/>
                <a:gd name="T18" fmla="*/ 22 w 24"/>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9">
                  <a:moveTo>
                    <a:pt x="22" y="11"/>
                  </a:moveTo>
                  <a:cubicBezTo>
                    <a:pt x="23" y="10"/>
                    <a:pt x="24" y="9"/>
                    <a:pt x="24" y="8"/>
                  </a:cubicBezTo>
                  <a:cubicBezTo>
                    <a:pt x="24" y="6"/>
                    <a:pt x="24" y="5"/>
                    <a:pt x="24" y="4"/>
                  </a:cubicBezTo>
                  <a:cubicBezTo>
                    <a:pt x="23" y="2"/>
                    <a:pt x="22" y="1"/>
                    <a:pt x="21" y="0"/>
                  </a:cubicBezTo>
                  <a:cubicBezTo>
                    <a:pt x="19" y="0"/>
                    <a:pt x="18" y="0"/>
                    <a:pt x="16" y="0"/>
                  </a:cubicBezTo>
                  <a:cubicBezTo>
                    <a:pt x="15" y="1"/>
                    <a:pt x="12" y="2"/>
                    <a:pt x="8" y="4"/>
                  </a:cubicBezTo>
                  <a:cubicBezTo>
                    <a:pt x="0" y="7"/>
                    <a:pt x="0" y="7"/>
                    <a:pt x="0" y="7"/>
                  </a:cubicBezTo>
                  <a:cubicBezTo>
                    <a:pt x="5" y="19"/>
                    <a:pt x="5" y="19"/>
                    <a:pt x="5" y="19"/>
                  </a:cubicBezTo>
                  <a:cubicBezTo>
                    <a:pt x="13" y="16"/>
                    <a:pt x="13" y="16"/>
                    <a:pt x="13" y="16"/>
                  </a:cubicBezTo>
                  <a:cubicBezTo>
                    <a:pt x="18" y="13"/>
                    <a:pt x="21" y="12"/>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61">
              <a:extLst>
                <a:ext uri="{FF2B5EF4-FFF2-40B4-BE49-F238E27FC236}">
                  <a16:creationId xmlns:a16="http://schemas.microsoft.com/office/drawing/2014/main" id="{F31CE27D-48F1-4F7C-9F65-82597B1E2F5A}"/>
                </a:ext>
              </a:extLst>
            </p:cNvPr>
            <p:cNvSpPr>
              <a:spLocks/>
            </p:cNvSpPr>
            <p:nvPr/>
          </p:nvSpPr>
          <p:spPr bwMode="auto">
            <a:xfrm>
              <a:off x="6297108" y="4461836"/>
              <a:ext cx="36513" cy="46038"/>
            </a:xfrm>
            <a:custGeom>
              <a:avLst/>
              <a:gdLst>
                <a:gd name="T0" fmla="*/ 10 w 20"/>
                <a:gd name="T1" fmla="*/ 23 h 25"/>
                <a:gd name="T2" fmla="*/ 13 w 20"/>
                <a:gd name="T3" fmla="*/ 25 h 25"/>
                <a:gd name="T4" fmla="*/ 17 w 20"/>
                <a:gd name="T5" fmla="*/ 24 h 25"/>
                <a:gd name="T6" fmla="*/ 20 w 20"/>
                <a:gd name="T7" fmla="*/ 20 h 25"/>
                <a:gd name="T8" fmla="*/ 20 w 20"/>
                <a:gd name="T9" fmla="*/ 15 h 25"/>
                <a:gd name="T10" fmla="*/ 15 w 20"/>
                <a:gd name="T11" fmla="*/ 8 h 25"/>
                <a:gd name="T12" fmla="*/ 11 w 20"/>
                <a:gd name="T13" fmla="*/ 0 h 25"/>
                <a:gd name="T14" fmla="*/ 0 w 20"/>
                <a:gd name="T15" fmla="*/ 7 h 25"/>
                <a:gd name="T16" fmla="*/ 4 w 20"/>
                <a:gd name="T17" fmla="*/ 14 h 25"/>
                <a:gd name="T18" fmla="*/ 10 w 20"/>
                <a:gd name="T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5">
                  <a:moveTo>
                    <a:pt x="10" y="23"/>
                  </a:moveTo>
                  <a:cubicBezTo>
                    <a:pt x="11" y="24"/>
                    <a:pt x="12" y="24"/>
                    <a:pt x="13" y="25"/>
                  </a:cubicBezTo>
                  <a:cubicBezTo>
                    <a:pt x="15" y="25"/>
                    <a:pt x="16" y="24"/>
                    <a:pt x="17" y="24"/>
                  </a:cubicBezTo>
                  <a:cubicBezTo>
                    <a:pt x="19" y="23"/>
                    <a:pt x="20" y="21"/>
                    <a:pt x="20" y="20"/>
                  </a:cubicBezTo>
                  <a:cubicBezTo>
                    <a:pt x="20" y="19"/>
                    <a:pt x="20" y="17"/>
                    <a:pt x="20" y="15"/>
                  </a:cubicBezTo>
                  <a:cubicBezTo>
                    <a:pt x="19" y="14"/>
                    <a:pt x="18" y="12"/>
                    <a:pt x="15" y="8"/>
                  </a:cubicBezTo>
                  <a:cubicBezTo>
                    <a:pt x="11" y="0"/>
                    <a:pt x="11" y="0"/>
                    <a:pt x="11" y="0"/>
                  </a:cubicBezTo>
                  <a:cubicBezTo>
                    <a:pt x="0" y="7"/>
                    <a:pt x="0" y="7"/>
                    <a:pt x="0" y="7"/>
                  </a:cubicBezTo>
                  <a:cubicBezTo>
                    <a:pt x="4" y="14"/>
                    <a:pt x="4" y="14"/>
                    <a:pt x="4" y="14"/>
                  </a:cubicBezTo>
                  <a:cubicBezTo>
                    <a:pt x="7" y="19"/>
                    <a:pt x="9" y="22"/>
                    <a:pt x="1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62">
              <a:extLst>
                <a:ext uri="{FF2B5EF4-FFF2-40B4-BE49-F238E27FC236}">
                  <a16:creationId xmlns:a16="http://schemas.microsoft.com/office/drawing/2014/main" id="{E749DC76-AF97-475D-9287-67CD09394956}"/>
                </a:ext>
              </a:extLst>
            </p:cNvPr>
            <p:cNvSpPr>
              <a:spLocks/>
            </p:cNvSpPr>
            <p:nvPr/>
          </p:nvSpPr>
          <p:spPr bwMode="auto">
            <a:xfrm>
              <a:off x="4995358" y="4642811"/>
              <a:ext cx="39688" cy="28575"/>
            </a:xfrm>
            <a:custGeom>
              <a:avLst/>
              <a:gdLst>
                <a:gd name="T0" fmla="*/ 25 w 25"/>
                <a:gd name="T1" fmla="*/ 0 h 18"/>
                <a:gd name="T2" fmla="*/ 0 w 25"/>
                <a:gd name="T3" fmla="*/ 3 h 18"/>
                <a:gd name="T4" fmla="*/ 19 w 25"/>
                <a:gd name="T5" fmla="*/ 18 h 18"/>
                <a:gd name="T6" fmla="*/ 25 w 25"/>
                <a:gd name="T7" fmla="*/ 0 h 18"/>
              </a:gdLst>
              <a:ahLst/>
              <a:cxnLst>
                <a:cxn ang="0">
                  <a:pos x="T0" y="T1"/>
                </a:cxn>
                <a:cxn ang="0">
                  <a:pos x="T2" y="T3"/>
                </a:cxn>
                <a:cxn ang="0">
                  <a:pos x="T4" y="T5"/>
                </a:cxn>
                <a:cxn ang="0">
                  <a:pos x="T6" y="T7"/>
                </a:cxn>
              </a:cxnLst>
              <a:rect l="0" t="0" r="r" b="b"/>
              <a:pathLst>
                <a:path w="25" h="18">
                  <a:moveTo>
                    <a:pt x="25" y="0"/>
                  </a:moveTo>
                  <a:lnTo>
                    <a:pt x="0" y="3"/>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63">
              <a:extLst>
                <a:ext uri="{FF2B5EF4-FFF2-40B4-BE49-F238E27FC236}">
                  <a16:creationId xmlns:a16="http://schemas.microsoft.com/office/drawing/2014/main" id="{D7544BF4-7F78-4262-86C9-07FC6EA0E88B}"/>
                </a:ext>
              </a:extLst>
            </p:cNvPr>
            <p:cNvSpPr>
              <a:spLocks/>
            </p:cNvSpPr>
            <p:nvPr/>
          </p:nvSpPr>
          <p:spPr bwMode="auto">
            <a:xfrm>
              <a:off x="5774820" y="5565148"/>
              <a:ext cx="38100" cy="61913"/>
            </a:xfrm>
            <a:custGeom>
              <a:avLst/>
              <a:gdLst>
                <a:gd name="T0" fmla="*/ 7 w 21"/>
                <a:gd name="T1" fmla="*/ 10 h 33"/>
                <a:gd name="T2" fmla="*/ 4 w 21"/>
                <a:gd name="T3" fmla="*/ 12 h 33"/>
                <a:gd name="T4" fmla="*/ 2 w 21"/>
                <a:gd name="T5" fmla="*/ 15 h 33"/>
                <a:gd name="T6" fmla="*/ 1 w 21"/>
                <a:gd name="T7" fmla="*/ 19 h 33"/>
                <a:gd name="T8" fmla="*/ 0 w 21"/>
                <a:gd name="T9" fmla="*/ 23 h 33"/>
                <a:gd name="T10" fmla="*/ 2 w 21"/>
                <a:gd name="T11" fmla="*/ 26 h 33"/>
                <a:gd name="T12" fmla="*/ 9 w 21"/>
                <a:gd name="T13" fmla="*/ 32 h 33"/>
                <a:gd name="T14" fmla="*/ 12 w 21"/>
                <a:gd name="T15" fmla="*/ 33 h 33"/>
                <a:gd name="T16" fmla="*/ 15 w 21"/>
                <a:gd name="T17" fmla="*/ 33 h 33"/>
                <a:gd name="T18" fmla="*/ 19 w 21"/>
                <a:gd name="T19" fmla="*/ 29 h 33"/>
                <a:gd name="T20" fmla="*/ 20 w 21"/>
                <a:gd name="T21" fmla="*/ 26 h 33"/>
                <a:gd name="T22" fmla="*/ 21 w 21"/>
                <a:gd name="T23" fmla="*/ 24 h 33"/>
                <a:gd name="T24" fmla="*/ 20 w 21"/>
                <a:gd name="T25" fmla="*/ 20 h 33"/>
                <a:gd name="T26" fmla="*/ 14 w 21"/>
                <a:gd name="T27" fmla="*/ 16 h 33"/>
                <a:gd name="T28" fmla="*/ 14 w 21"/>
                <a:gd name="T29" fmla="*/ 11 h 33"/>
                <a:gd name="T30" fmla="*/ 17 w 21"/>
                <a:gd name="T31" fmla="*/ 11 h 33"/>
                <a:gd name="T32" fmla="*/ 18 w 21"/>
                <a:gd name="T33" fmla="*/ 8 h 33"/>
                <a:gd name="T34" fmla="*/ 18 w 21"/>
                <a:gd name="T35" fmla="*/ 5 h 33"/>
                <a:gd name="T36" fmla="*/ 18 w 21"/>
                <a:gd name="T37" fmla="*/ 2 h 33"/>
                <a:gd name="T38" fmla="*/ 15 w 21"/>
                <a:gd name="T39" fmla="*/ 2 h 33"/>
                <a:gd name="T40" fmla="*/ 10 w 21"/>
                <a:gd name="T41" fmla="*/ 8 h 33"/>
                <a:gd name="T42" fmla="*/ 9 w 21"/>
                <a:gd name="T43" fmla="*/ 9 h 33"/>
                <a:gd name="T44" fmla="*/ 7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7" y="10"/>
                  </a:moveTo>
                  <a:cubicBezTo>
                    <a:pt x="5" y="10"/>
                    <a:pt x="4" y="12"/>
                    <a:pt x="4" y="12"/>
                  </a:cubicBezTo>
                  <a:cubicBezTo>
                    <a:pt x="1" y="14"/>
                    <a:pt x="2" y="15"/>
                    <a:pt x="2" y="15"/>
                  </a:cubicBezTo>
                  <a:cubicBezTo>
                    <a:pt x="2" y="16"/>
                    <a:pt x="1" y="19"/>
                    <a:pt x="1" y="19"/>
                  </a:cubicBezTo>
                  <a:cubicBezTo>
                    <a:pt x="0" y="20"/>
                    <a:pt x="0" y="23"/>
                    <a:pt x="0" y="23"/>
                  </a:cubicBezTo>
                  <a:cubicBezTo>
                    <a:pt x="0" y="24"/>
                    <a:pt x="2" y="26"/>
                    <a:pt x="2" y="26"/>
                  </a:cubicBezTo>
                  <a:cubicBezTo>
                    <a:pt x="3" y="29"/>
                    <a:pt x="9" y="32"/>
                    <a:pt x="9" y="32"/>
                  </a:cubicBezTo>
                  <a:cubicBezTo>
                    <a:pt x="10" y="33"/>
                    <a:pt x="11" y="33"/>
                    <a:pt x="12" y="33"/>
                  </a:cubicBezTo>
                  <a:cubicBezTo>
                    <a:pt x="13" y="33"/>
                    <a:pt x="14" y="33"/>
                    <a:pt x="15" y="33"/>
                  </a:cubicBezTo>
                  <a:cubicBezTo>
                    <a:pt x="19" y="33"/>
                    <a:pt x="19" y="29"/>
                    <a:pt x="19" y="29"/>
                  </a:cubicBezTo>
                  <a:cubicBezTo>
                    <a:pt x="18" y="28"/>
                    <a:pt x="20" y="26"/>
                    <a:pt x="20" y="26"/>
                  </a:cubicBezTo>
                  <a:cubicBezTo>
                    <a:pt x="21" y="25"/>
                    <a:pt x="21" y="24"/>
                    <a:pt x="21" y="24"/>
                  </a:cubicBezTo>
                  <a:cubicBezTo>
                    <a:pt x="20" y="23"/>
                    <a:pt x="20" y="20"/>
                    <a:pt x="20" y="20"/>
                  </a:cubicBezTo>
                  <a:cubicBezTo>
                    <a:pt x="18" y="19"/>
                    <a:pt x="14" y="16"/>
                    <a:pt x="14" y="16"/>
                  </a:cubicBezTo>
                  <a:cubicBezTo>
                    <a:pt x="11" y="12"/>
                    <a:pt x="14" y="11"/>
                    <a:pt x="14" y="11"/>
                  </a:cubicBezTo>
                  <a:cubicBezTo>
                    <a:pt x="16" y="12"/>
                    <a:pt x="17" y="11"/>
                    <a:pt x="17" y="11"/>
                  </a:cubicBezTo>
                  <a:cubicBezTo>
                    <a:pt x="19" y="11"/>
                    <a:pt x="18" y="8"/>
                    <a:pt x="18" y="8"/>
                  </a:cubicBezTo>
                  <a:cubicBezTo>
                    <a:pt x="18" y="6"/>
                    <a:pt x="18" y="5"/>
                    <a:pt x="18" y="5"/>
                  </a:cubicBezTo>
                  <a:cubicBezTo>
                    <a:pt x="19" y="2"/>
                    <a:pt x="18" y="2"/>
                    <a:pt x="18" y="2"/>
                  </a:cubicBezTo>
                  <a:cubicBezTo>
                    <a:pt x="16" y="0"/>
                    <a:pt x="15" y="2"/>
                    <a:pt x="15" y="2"/>
                  </a:cubicBezTo>
                  <a:cubicBezTo>
                    <a:pt x="14" y="4"/>
                    <a:pt x="10" y="8"/>
                    <a:pt x="10" y="8"/>
                  </a:cubicBezTo>
                  <a:cubicBezTo>
                    <a:pt x="9" y="8"/>
                    <a:pt x="9" y="9"/>
                    <a:pt x="9" y="9"/>
                  </a:cubicBezTo>
                  <a:cubicBezTo>
                    <a:pt x="8" y="10"/>
                    <a:pt x="7" y="10"/>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64">
              <a:extLst>
                <a:ext uri="{FF2B5EF4-FFF2-40B4-BE49-F238E27FC236}">
                  <a16:creationId xmlns:a16="http://schemas.microsoft.com/office/drawing/2014/main" id="{78920277-B1AA-4CF0-AAC7-39542AB82D5C}"/>
                </a:ext>
              </a:extLst>
            </p:cNvPr>
            <p:cNvSpPr>
              <a:spLocks/>
            </p:cNvSpPr>
            <p:nvPr/>
          </p:nvSpPr>
          <p:spPr bwMode="auto">
            <a:xfrm>
              <a:off x="5417633" y="5504823"/>
              <a:ext cx="7938" cy="20638"/>
            </a:xfrm>
            <a:custGeom>
              <a:avLst/>
              <a:gdLst>
                <a:gd name="T0" fmla="*/ 0 w 4"/>
                <a:gd name="T1" fmla="*/ 0 h 11"/>
                <a:gd name="T2" fmla="*/ 2 w 4"/>
                <a:gd name="T3" fmla="*/ 5 h 11"/>
                <a:gd name="T4" fmla="*/ 2 w 4"/>
                <a:gd name="T5" fmla="*/ 7 h 11"/>
                <a:gd name="T6" fmla="*/ 3 w 4"/>
                <a:gd name="T7" fmla="*/ 10 h 11"/>
                <a:gd name="T8" fmla="*/ 4 w 4"/>
                <a:gd name="T9" fmla="*/ 9 h 11"/>
                <a:gd name="T10" fmla="*/ 3 w 4"/>
                <a:gd name="T11" fmla="*/ 3 h 11"/>
                <a:gd name="T12" fmla="*/ 3 w 4"/>
                <a:gd name="T13" fmla="*/ 0 h 11"/>
                <a:gd name="T14" fmla="*/ 0 w 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0" y="0"/>
                  </a:moveTo>
                  <a:cubicBezTo>
                    <a:pt x="1" y="3"/>
                    <a:pt x="2" y="4"/>
                    <a:pt x="2" y="5"/>
                  </a:cubicBezTo>
                  <a:cubicBezTo>
                    <a:pt x="2" y="6"/>
                    <a:pt x="2" y="7"/>
                    <a:pt x="2" y="7"/>
                  </a:cubicBezTo>
                  <a:cubicBezTo>
                    <a:pt x="4" y="9"/>
                    <a:pt x="3" y="8"/>
                    <a:pt x="3" y="10"/>
                  </a:cubicBezTo>
                  <a:cubicBezTo>
                    <a:pt x="4" y="11"/>
                    <a:pt x="4" y="10"/>
                    <a:pt x="4" y="9"/>
                  </a:cubicBezTo>
                  <a:cubicBezTo>
                    <a:pt x="4" y="8"/>
                    <a:pt x="4" y="5"/>
                    <a:pt x="3" y="3"/>
                  </a:cubicBezTo>
                  <a:cubicBezTo>
                    <a:pt x="3" y="2"/>
                    <a:pt x="3" y="1"/>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65">
              <a:extLst>
                <a:ext uri="{FF2B5EF4-FFF2-40B4-BE49-F238E27FC236}">
                  <a16:creationId xmlns:a16="http://schemas.microsoft.com/office/drawing/2014/main" id="{A54BCB52-20FB-411B-B5C3-5114FD578329}"/>
                </a:ext>
              </a:extLst>
            </p:cNvPr>
            <p:cNvSpPr>
              <a:spLocks/>
            </p:cNvSpPr>
            <p:nvPr/>
          </p:nvSpPr>
          <p:spPr bwMode="auto">
            <a:xfrm>
              <a:off x="5384295" y="5517523"/>
              <a:ext cx="33338" cy="12700"/>
            </a:xfrm>
            <a:custGeom>
              <a:avLst/>
              <a:gdLst>
                <a:gd name="T0" fmla="*/ 0 w 18"/>
                <a:gd name="T1" fmla="*/ 7 h 7"/>
                <a:gd name="T2" fmla="*/ 5 w 18"/>
                <a:gd name="T3" fmla="*/ 6 h 7"/>
                <a:gd name="T4" fmla="*/ 17 w 18"/>
                <a:gd name="T5" fmla="*/ 3 h 7"/>
                <a:gd name="T6" fmla="*/ 18 w 18"/>
                <a:gd name="T7" fmla="*/ 2 h 7"/>
                <a:gd name="T8" fmla="*/ 18 w 18"/>
                <a:gd name="T9" fmla="*/ 2 h 7"/>
                <a:gd name="T10" fmla="*/ 17 w 18"/>
                <a:gd name="T11" fmla="*/ 0 h 7"/>
                <a:gd name="T12" fmla="*/ 0 w 18"/>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0" y="7"/>
                  </a:moveTo>
                  <a:cubicBezTo>
                    <a:pt x="1" y="7"/>
                    <a:pt x="3" y="6"/>
                    <a:pt x="5" y="6"/>
                  </a:cubicBezTo>
                  <a:cubicBezTo>
                    <a:pt x="9" y="6"/>
                    <a:pt x="15" y="5"/>
                    <a:pt x="17" y="3"/>
                  </a:cubicBezTo>
                  <a:cubicBezTo>
                    <a:pt x="18" y="3"/>
                    <a:pt x="18" y="3"/>
                    <a:pt x="18" y="2"/>
                  </a:cubicBezTo>
                  <a:cubicBezTo>
                    <a:pt x="18" y="2"/>
                    <a:pt x="18" y="2"/>
                    <a:pt x="18" y="2"/>
                  </a:cubicBezTo>
                  <a:cubicBezTo>
                    <a:pt x="18" y="1"/>
                    <a:pt x="17" y="1"/>
                    <a:pt x="17" y="0"/>
                  </a:cubicBezTo>
                  <a:cubicBezTo>
                    <a:pt x="12" y="4"/>
                    <a:pt x="3"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66">
              <a:extLst>
                <a:ext uri="{FF2B5EF4-FFF2-40B4-BE49-F238E27FC236}">
                  <a16:creationId xmlns:a16="http://schemas.microsoft.com/office/drawing/2014/main" id="{8C9E9751-5F90-468C-ADA3-17EB4C042CA0}"/>
                </a:ext>
              </a:extLst>
            </p:cNvPr>
            <p:cNvSpPr>
              <a:spLocks/>
            </p:cNvSpPr>
            <p:nvPr/>
          </p:nvSpPr>
          <p:spPr bwMode="auto">
            <a:xfrm>
              <a:off x="5849433" y="4149098"/>
              <a:ext cx="63500" cy="68263"/>
            </a:xfrm>
            <a:custGeom>
              <a:avLst/>
              <a:gdLst>
                <a:gd name="T0" fmla="*/ 12 w 34"/>
                <a:gd name="T1" fmla="*/ 36 h 37"/>
                <a:gd name="T2" fmla="*/ 24 w 34"/>
                <a:gd name="T3" fmla="*/ 35 h 37"/>
                <a:gd name="T4" fmla="*/ 32 w 34"/>
                <a:gd name="T5" fmla="*/ 23 h 37"/>
                <a:gd name="T6" fmla="*/ 32 w 34"/>
                <a:gd name="T7" fmla="*/ 9 h 37"/>
                <a:gd name="T8" fmla="*/ 22 w 34"/>
                <a:gd name="T9" fmla="*/ 2 h 37"/>
                <a:gd name="T10" fmla="*/ 10 w 34"/>
                <a:gd name="T11" fmla="*/ 3 h 37"/>
                <a:gd name="T12" fmla="*/ 2 w 34"/>
                <a:gd name="T13" fmla="*/ 15 h 37"/>
                <a:gd name="T14" fmla="*/ 3 w 34"/>
                <a:gd name="T15" fmla="*/ 29 h 37"/>
                <a:gd name="T16" fmla="*/ 12 w 3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7">
                  <a:moveTo>
                    <a:pt x="12" y="36"/>
                  </a:moveTo>
                  <a:cubicBezTo>
                    <a:pt x="17" y="37"/>
                    <a:pt x="21" y="37"/>
                    <a:pt x="24" y="35"/>
                  </a:cubicBezTo>
                  <a:cubicBezTo>
                    <a:pt x="28" y="33"/>
                    <a:pt x="31" y="29"/>
                    <a:pt x="32" y="23"/>
                  </a:cubicBezTo>
                  <a:cubicBezTo>
                    <a:pt x="34" y="17"/>
                    <a:pt x="34" y="12"/>
                    <a:pt x="32" y="9"/>
                  </a:cubicBezTo>
                  <a:cubicBezTo>
                    <a:pt x="30" y="5"/>
                    <a:pt x="26" y="3"/>
                    <a:pt x="22" y="2"/>
                  </a:cubicBezTo>
                  <a:cubicBezTo>
                    <a:pt x="17" y="0"/>
                    <a:pt x="13" y="1"/>
                    <a:pt x="10" y="3"/>
                  </a:cubicBezTo>
                  <a:cubicBezTo>
                    <a:pt x="6" y="5"/>
                    <a:pt x="3" y="9"/>
                    <a:pt x="2" y="15"/>
                  </a:cubicBezTo>
                  <a:cubicBezTo>
                    <a:pt x="0" y="20"/>
                    <a:pt x="1" y="25"/>
                    <a:pt x="3" y="29"/>
                  </a:cubicBezTo>
                  <a:cubicBezTo>
                    <a:pt x="5" y="33"/>
                    <a:pt x="8" y="35"/>
                    <a:pt x="1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67">
              <a:extLst>
                <a:ext uri="{FF2B5EF4-FFF2-40B4-BE49-F238E27FC236}">
                  <a16:creationId xmlns:a16="http://schemas.microsoft.com/office/drawing/2014/main" id="{3BDF1643-2E89-451C-8DBB-3384B4FDA537}"/>
                </a:ext>
              </a:extLst>
            </p:cNvPr>
            <p:cNvSpPr>
              <a:spLocks noEditPoints="1"/>
            </p:cNvSpPr>
            <p:nvPr/>
          </p:nvSpPr>
          <p:spPr bwMode="auto">
            <a:xfrm>
              <a:off x="4862008" y="4030036"/>
              <a:ext cx="1677988" cy="1673225"/>
            </a:xfrm>
            <a:custGeom>
              <a:avLst/>
              <a:gdLst>
                <a:gd name="T0" fmla="*/ 812 w 905"/>
                <a:gd name="T1" fmla="*/ 404 h 905"/>
                <a:gd name="T2" fmla="*/ 774 w 905"/>
                <a:gd name="T3" fmla="*/ 279 h 905"/>
                <a:gd name="T4" fmla="*/ 779 w 905"/>
                <a:gd name="T5" fmla="*/ 210 h 905"/>
                <a:gd name="T6" fmla="*/ 721 w 905"/>
                <a:gd name="T7" fmla="*/ 187 h 905"/>
                <a:gd name="T8" fmla="*/ 685 w 905"/>
                <a:gd name="T9" fmla="*/ 149 h 905"/>
                <a:gd name="T10" fmla="*/ 617 w 905"/>
                <a:gd name="T11" fmla="*/ 113 h 905"/>
                <a:gd name="T12" fmla="*/ 564 w 905"/>
                <a:gd name="T13" fmla="*/ 108 h 905"/>
                <a:gd name="T14" fmla="*/ 460 w 905"/>
                <a:gd name="T15" fmla="*/ 45 h 905"/>
                <a:gd name="T16" fmla="*/ 375 w 905"/>
                <a:gd name="T17" fmla="*/ 52 h 905"/>
                <a:gd name="T18" fmla="*/ 348 w 905"/>
                <a:gd name="T19" fmla="*/ 78 h 905"/>
                <a:gd name="T20" fmla="*/ 362 w 905"/>
                <a:gd name="T21" fmla="*/ 92 h 905"/>
                <a:gd name="T22" fmla="*/ 312 w 905"/>
                <a:gd name="T23" fmla="*/ 104 h 905"/>
                <a:gd name="T24" fmla="*/ 250 w 905"/>
                <a:gd name="T25" fmla="*/ 96 h 905"/>
                <a:gd name="T26" fmla="*/ 175 w 905"/>
                <a:gd name="T27" fmla="*/ 151 h 905"/>
                <a:gd name="T28" fmla="*/ 121 w 905"/>
                <a:gd name="T29" fmla="*/ 211 h 905"/>
                <a:gd name="T30" fmla="*/ 120 w 905"/>
                <a:gd name="T31" fmla="*/ 281 h 905"/>
                <a:gd name="T32" fmla="*/ 132 w 905"/>
                <a:gd name="T33" fmla="*/ 289 h 905"/>
                <a:gd name="T34" fmla="*/ 95 w 905"/>
                <a:gd name="T35" fmla="*/ 410 h 905"/>
                <a:gd name="T36" fmla="*/ 41 w 905"/>
                <a:gd name="T37" fmla="*/ 453 h 905"/>
                <a:gd name="T38" fmla="*/ 51 w 905"/>
                <a:gd name="T39" fmla="*/ 518 h 905"/>
                <a:gd name="T40" fmla="*/ 101 w 905"/>
                <a:gd name="T41" fmla="*/ 526 h 905"/>
                <a:gd name="T42" fmla="*/ 238 w 905"/>
                <a:gd name="T43" fmla="*/ 764 h 905"/>
                <a:gd name="T44" fmla="*/ 218 w 905"/>
                <a:gd name="T45" fmla="*/ 741 h 905"/>
                <a:gd name="T46" fmla="*/ 196 w 905"/>
                <a:gd name="T47" fmla="*/ 742 h 905"/>
                <a:gd name="T48" fmla="*/ 289 w 905"/>
                <a:gd name="T49" fmla="*/ 829 h 905"/>
                <a:gd name="T50" fmla="*/ 284 w 905"/>
                <a:gd name="T51" fmla="*/ 801 h 905"/>
                <a:gd name="T52" fmla="*/ 309 w 905"/>
                <a:gd name="T53" fmla="*/ 811 h 905"/>
                <a:gd name="T54" fmla="*/ 317 w 905"/>
                <a:gd name="T55" fmla="*/ 787 h 905"/>
                <a:gd name="T56" fmla="*/ 310 w 905"/>
                <a:gd name="T57" fmla="*/ 842 h 905"/>
                <a:gd name="T58" fmla="*/ 352 w 905"/>
                <a:gd name="T59" fmla="*/ 858 h 905"/>
                <a:gd name="T60" fmla="*/ 420 w 905"/>
                <a:gd name="T61" fmla="*/ 807 h 905"/>
                <a:gd name="T62" fmla="*/ 413 w 905"/>
                <a:gd name="T63" fmla="*/ 875 h 905"/>
                <a:gd name="T64" fmla="*/ 399 w 905"/>
                <a:gd name="T65" fmla="*/ 866 h 905"/>
                <a:gd name="T66" fmla="*/ 430 w 905"/>
                <a:gd name="T67" fmla="*/ 858 h 905"/>
                <a:gd name="T68" fmla="*/ 479 w 905"/>
                <a:gd name="T69" fmla="*/ 856 h 905"/>
                <a:gd name="T70" fmla="*/ 477 w 905"/>
                <a:gd name="T71" fmla="*/ 831 h 905"/>
                <a:gd name="T72" fmla="*/ 529 w 905"/>
                <a:gd name="T73" fmla="*/ 866 h 905"/>
                <a:gd name="T74" fmla="*/ 486 w 905"/>
                <a:gd name="T75" fmla="*/ 850 h 905"/>
                <a:gd name="T76" fmla="*/ 516 w 905"/>
                <a:gd name="T77" fmla="*/ 820 h 905"/>
                <a:gd name="T78" fmla="*/ 599 w 905"/>
                <a:gd name="T79" fmla="*/ 840 h 905"/>
                <a:gd name="T80" fmla="*/ 588 w 905"/>
                <a:gd name="T81" fmla="*/ 834 h 905"/>
                <a:gd name="T82" fmla="*/ 584 w 905"/>
                <a:gd name="T83" fmla="*/ 805 h 905"/>
                <a:gd name="T84" fmla="*/ 599 w 905"/>
                <a:gd name="T85" fmla="*/ 796 h 905"/>
                <a:gd name="T86" fmla="*/ 616 w 905"/>
                <a:gd name="T87" fmla="*/ 825 h 905"/>
                <a:gd name="T88" fmla="*/ 655 w 905"/>
                <a:gd name="T89" fmla="*/ 793 h 905"/>
                <a:gd name="T90" fmla="*/ 654 w 905"/>
                <a:gd name="T91" fmla="*/ 760 h 905"/>
                <a:gd name="T92" fmla="*/ 663 w 905"/>
                <a:gd name="T93" fmla="*/ 752 h 905"/>
                <a:gd name="T94" fmla="*/ 668 w 905"/>
                <a:gd name="T95" fmla="*/ 737 h 905"/>
                <a:gd name="T96" fmla="*/ 676 w 905"/>
                <a:gd name="T97" fmla="*/ 737 h 905"/>
                <a:gd name="T98" fmla="*/ 677 w 905"/>
                <a:gd name="T99" fmla="*/ 721 h 905"/>
                <a:gd name="T100" fmla="*/ 691 w 905"/>
                <a:gd name="T101" fmla="*/ 738 h 905"/>
                <a:gd name="T102" fmla="*/ 665 w 905"/>
                <a:gd name="T103" fmla="*/ 771 h 905"/>
                <a:gd name="T104" fmla="*/ 688 w 905"/>
                <a:gd name="T105" fmla="*/ 807 h 905"/>
                <a:gd name="T106" fmla="*/ 679 w 905"/>
                <a:gd name="T107" fmla="*/ 769 h 905"/>
                <a:gd name="T108" fmla="*/ 705 w 905"/>
                <a:gd name="T109" fmla="*/ 766 h 905"/>
                <a:gd name="T110" fmla="*/ 778 w 905"/>
                <a:gd name="T111" fmla="*/ 296 h 905"/>
                <a:gd name="T112" fmla="*/ 810 w 905"/>
                <a:gd name="T113" fmla="*/ 386 h 905"/>
                <a:gd name="T114" fmla="*/ 843 w 905"/>
                <a:gd name="T115" fmla="*/ 516 h 905"/>
                <a:gd name="T116" fmla="*/ 807 w 905"/>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5" h="905">
                  <a:moveTo>
                    <a:pt x="453" y="0"/>
                  </a:moveTo>
                  <a:cubicBezTo>
                    <a:pt x="203" y="0"/>
                    <a:pt x="0" y="203"/>
                    <a:pt x="0" y="453"/>
                  </a:cubicBezTo>
                  <a:cubicBezTo>
                    <a:pt x="0" y="702"/>
                    <a:pt x="203" y="905"/>
                    <a:pt x="453" y="905"/>
                  </a:cubicBezTo>
                  <a:cubicBezTo>
                    <a:pt x="703" y="905"/>
                    <a:pt x="905" y="702"/>
                    <a:pt x="905" y="453"/>
                  </a:cubicBezTo>
                  <a:cubicBezTo>
                    <a:pt x="905" y="203"/>
                    <a:pt x="703" y="0"/>
                    <a:pt x="453" y="0"/>
                  </a:cubicBezTo>
                  <a:close/>
                  <a:moveTo>
                    <a:pt x="858" y="430"/>
                  </a:moveTo>
                  <a:cubicBezTo>
                    <a:pt x="849" y="431"/>
                    <a:pt x="849" y="431"/>
                    <a:pt x="849" y="431"/>
                  </a:cubicBezTo>
                  <a:cubicBezTo>
                    <a:pt x="846" y="400"/>
                    <a:pt x="846" y="400"/>
                    <a:pt x="846" y="400"/>
                  </a:cubicBezTo>
                  <a:cubicBezTo>
                    <a:pt x="835" y="401"/>
                    <a:pt x="835" y="401"/>
                    <a:pt x="835" y="401"/>
                  </a:cubicBezTo>
                  <a:cubicBezTo>
                    <a:pt x="838" y="430"/>
                    <a:pt x="838" y="430"/>
                    <a:pt x="838" y="430"/>
                  </a:cubicBezTo>
                  <a:cubicBezTo>
                    <a:pt x="829" y="431"/>
                    <a:pt x="829" y="431"/>
                    <a:pt x="829" y="431"/>
                  </a:cubicBezTo>
                  <a:cubicBezTo>
                    <a:pt x="826" y="402"/>
                    <a:pt x="826" y="402"/>
                    <a:pt x="826" y="402"/>
                  </a:cubicBezTo>
                  <a:cubicBezTo>
                    <a:pt x="812" y="404"/>
                    <a:pt x="812" y="404"/>
                    <a:pt x="812" y="404"/>
                  </a:cubicBezTo>
                  <a:cubicBezTo>
                    <a:pt x="816" y="435"/>
                    <a:pt x="816" y="435"/>
                    <a:pt x="816" y="435"/>
                  </a:cubicBezTo>
                  <a:cubicBezTo>
                    <a:pt x="807" y="436"/>
                    <a:pt x="807" y="436"/>
                    <a:pt x="807" y="436"/>
                  </a:cubicBezTo>
                  <a:cubicBezTo>
                    <a:pt x="802" y="393"/>
                    <a:pt x="802" y="393"/>
                    <a:pt x="802" y="393"/>
                  </a:cubicBezTo>
                  <a:cubicBezTo>
                    <a:pt x="854" y="388"/>
                    <a:pt x="854" y="388"/>
                    <a:pt x="854" y="388"/>
                  </a:cubicBezTo>
                  <a:lnTo>
                    <a:pt x="858" y="430"/>
                  </a:lnTo>
                  <a:close/>
                  <a:moveTo>
                    <a:pt x="799" y="241"/>
                  </a:moveTo>
                  <a:cubicBezTo>
                    <a:pt x="802" y="246"/>
                    <a:pt x="804" y="250"/>
                    <a:pt x="804" y="253"/>
                  </a:cubicBezTo>
                  <a:cubicBezTo>
                    <a:pt x="805" y="256"/>
                    <a:pt x="805" y="258"/>
                    <a:pt x="804" y="261"/>
                  </a:cubicBezTo>
                  <a:cubicBezTo>
                    <a:pt x="803" y="264"/>
                    <a:pt x="801" y="266"/>
                    <a:pt x="798" y="267"/>
                  </a:cubicBezTo>
                  <a:cubicBezTo>
                    <a:pt x="795" y="269"/>
                    <a:pt x="791" y="270"/>
                    <a:pt x="788" y="269"/>
                  </a:cubicBezTo>
                  <a:cubicBezTo>
                    <a:pt x="784" y="268"/>
                    <a:pt x="781" y="266"/>
                    <a:pt x="778" y="262"/>
                  </a:cubicBezTo>
                  <a:cubicBezTo>
                    <a:pt x="778" y="265"/>
                    <a:pt x="778" y="267"/>
                    <a:pt x="778" y="269"/>
                  </a:cubicBezTo>
                  <a:cubicBezTo>
                    <a:pt x="777" y="272"/>
                    <a:pt x="776" y="275"/>
                    <a:pt x="774" y="279"/>
                  </a:cubicBezTo>
                  <a:cubicBezTo>
                    <a:pt x="769" y="291"/>
                    <a:pt x="769" y="291"/>
                    <a:pt x="769" y="291"/>
                  </a:cubicBezTo>
                  <a:cubicBezTo>
                    <a:pt x="762" y="279"/>
                    <a:pt x="762" y="279"/>
                    <a:pt x="762" y="279"/>
                  </a:cubicBezTo>
                  <a:cubicBezTo>
                    <a:pt x="767" y="266"/>
                    <a:pt x="767" y="266"/>
                    <a:pt x="767" y="266"/>
                  </a:cubicBezTo>
                  <a:cubicBezTo>
                    <a:pt x="769" y="261"/>
                    <a:pt x="770" y="258"/>
                    <a:pt x="770" y="257"/>
                  </a:cubicBezTo>
                  <a:cubicBezTo>
                    <a:pt x="771" y="255"/>
                    <a:pt x="771" y="254"/>
                    <a:pt x="770" y="253"/>
                  </a:cubicBezTo>
                  <a:cubicBezTo>
                    <a:pt x="770" y="252"/>
                    <a:pt x="769" y="250"/>
                    <a:pt x="768" y="248"/>
                  </a:cubicBezTo>
                  <a:cubicBezTo>
                    <a:pt x="766" y="246"/>
                    <a:pt x="766" y="246"/>
                    <a:pt x="766" y="246"/>
                  </a:cubicBezTo>
                  <a:cubicBezTo>
                    <a:pt x="748" y="257"/>
                    <a:pt x="748" y="257"/>
                    <a:pt x="748" y="257"/>
                  </a:cubicBezTo>
                  <a:cubicBezTo>
                    <a:pt x="742" y="247"/>
                    <a:pt x="742" y="247"/>
                    <a:pt x="742" y="247"/>
                  </a:cubicBezTo>
                  <a:cubicBezTo>
                    <a:pt x="786" y="220"/>
                    <a:pt x="786" y="220"/>
                    <a:pt x="786" y="220"/>
                  </a:cubicBezTo>
                  <a:lnTo>
                    <a:pt x="799" y="241"/>
                  </a:lnTo>
                  <a:close/>
                  <a:moveTo>
                    <a:pt x="750" y="176"/>
                  </a:moveTo>
                  <a:cubicBezTo>
                    <a:pt x="779" y="210"/>
                    <a:pt x="779" y="210"/>
                    <a:pt x="779" y="210"/>
                  </a:cubicBezTo>
                  <a:cubicBezTo>
                    <a:pt x="772" y="216"/>
                    <a:pt x="772" y="216"/>
                    <a:pt x="772" y="216"/>
                  </a:cubicBezTo>
                  <a:cubicBezTo>
                    <a:pt x="761" y="203"/>
                    <a:pt x="761" y="203"/>
                    <a:pt x="761" y="203"/>
                  </a:cubicBezTo>
                  <a:cubicBezTo>
                    <a:pt x="728" y="230"/>
                    <a:pt x="728" y="230"/>
                    <a:pt x="728" y="230"/>
                  </a:cubicBezTo>
                  <a:cubicBezTo>
                    <a:pt x="721" y="221"/>
                    <a:pt x="721" y="221"/>
                    <a:pt x="721" y="221"/>
                  </a:cubicBezTo>
                  <a:cubicBezTo>
                    <a:pt x="754" y="194"/>
                    <a:pt x="754" y="194"/>
                    <a:pt x="754" y="194"/>
                  </a:cubicBezTo>
                  <a:cubicBezTo>
                    <a:pt x="744" y="181"/>
                    <a:pt x="744" y="181"/>
                    <a:pt x="744" y="181"/>
                  </a:cubicBezTo>
                  <a:lnTo>
                    <a:pt x="750" y="176"/>
                  </a:lnTo>
                  <a:close/>
                  <a:moveTo>
                    <a:pt x="742" y="167"/>
                  </a:moveTo>
                  <a:cubicBezTo>
                    <a:pt x="736" y="174"/>
                    <a:pt x="736" y="174"/>
                    <a:pt x="736" y="174"/>
                  </a:cubicBezTo>
                  <a:cubicBezTo>
                    <a:pt x="714" y="153"/>
                    <a:pt x="714" y="153"/>
                    <a:pt x="714" y="153"/>
                  </a:cubicBezTo>
                  <a:cubicBezTo>
                    <a:pt x="706" y="162"/>
                    <a:pt x="706" y="162"/>
                    <a:pt x="706" y="162"/>
                  </a:cubicBezTo>
                  <a:cubicBezTo>
                    <a:pt x="727" y="181"/>
                    <a:pt x="727" y="181"/>
                    <a:pt x="727" y="181"/>
                  </a:cubicBezTo>
                  <a:cubicBezTo>
                    <a:pt x="721" y="187"/>
                    <a:pt x="721" y="187"/>
                    <a:pt x="721" y="187"/>
                  </a:cubicBezTo>
                  <a:cubicBezTo>
                    <a:pt x="700" y="168"/>
                    <a:pt x="700" y="168"/>
                    <a:pt x="700" y="168"/>
                  </a:cubicBezTo>
                  <a:cubicBezTo>
                    <a:pt x="691" y="178"/>
                    <a:pt x="691" y="178"/>
                    <a:pt x="691" y="178"/>
                  </a:cubicBezTo>
                  <a:cubicBezTo>
                    <a:pt x="714" y="200"/>
                    <a:pt x="714" y="200"/>
                    <a:pt x="714" y="200"/>
                  </a:cubicBezTo>
                  <a:cubicBezTo>
                    <a:pt x="708" y="206"/>
                    <a:pt x="708" y="206"/>
                    <a:pt x="708" y="206"/>
                  </a:cubicBezTo>
                  <a:cubicBezTo>
                    <a:pt x="677" y="177"/>
                    <a:pt x="677" y="177"/>
                    <a:pt x="677" y="177"/>
                  </a:cubicBezTo>
                  <a:cubicBezTo>
                    <a:pt x="711" y="139"/>
                    <a:pt x="711" y="139"/>
                    <a:pt x="711" y="139"/>
                  </a:cubicBezTo>
                  <a:lnTo>
                    <a:pt x="742" y="167"/>
                  </a:lnTo>
                  <a:close/>
                  <a:moveTo>
                    <a:pt x="665" y="105"/>
                  </a:moveTo>
                  <a:cubicBezTo>
                    <a:pt x="680" y="116"/>
                    <a:pt x="680" y="116"/>
                    <a:pt x="680" y="116"/>
                  </a:cubicBezTo>
                  <a:cubicBezTo>
                    <a:pt x="686" y="120"/>
                    <a:pt x="689" y="122"/>
                    <a:pt x="691" y="124"/>
                  </a:cubicBezTo>
                  <a:cubicBezTo>
                    <a:pt x="693" y="127"/>
                    <a:pt x="694" y="130"/>
                    <a:pt x="695" y="133"/>
                  </a:cubicBezTo>
                  <a:cubicBezTo>
                    <a:pt x="695" y="136"/>
                    <a:pt x="694" y="140"/>
                    <a:pt x="692" y="143"/>
                  </a:cubicBezTo>
                  <a:cubicBezTo>
                    <a:pt x="690" y="146"/>
                    <a:pt x="688" y="148"/>
                    <a:pt x="685" y="149"/>
                  </a:cubicBezTo>
                  <a:cubicBezTo>
                    <a:pt x="683" y="150"/>
                    <a:pt x="681" y="150"/>
                    <a:pt x="679" y="150"/>
                  </a:cubicBezTo>
                  <a:cubicBezTo>
                    <a:pt x="676" y="150"/>
                    <a:pt x="674" y="149"/>
                    <a:pt x="672" y="149"/>
                  </a:cubicBezTo>
                  <a:cubicBezTo>
                    <a:pt x="670" y="148"/>
                    <a:pt x="666" y="145"/>
                    <a:pt x="662" y="143"/>
                  </a:cubicBezTo>
                  <a:cubicBezTo>
                    <a:pt x="656" y="138"/>
                    <a:pt x="656" y="138"/>
                    <a:pt x="656" y="138"/>
                  </a:cubicBezTo>
                  <a:cubicBezTo>
                    <a:pt x="645" y="154"/>
                    <a:pt x="645" y="154"/>
                    <a:pt x="645" y="154"/>
                  </a:cubicBezTo>
                  <a:cubicBezTo>
                    <a:pt x="635" y="148"/>
                    <a:pt x="635" y="148"/>
                    <a:pt x="635" y="148"/>
                  </a:cubicBezTo>
                  <a:lnTo>
                    <a:pt x="665" y="105"/>
                  </a:lnTo>
                  <a:close/>
                  <a:moveTo>
                    <a:pt x="632" y="87"/>
                  </a:moveTo>
                  <a:cubicBezTo>
                    <a:pt x="629" y="95"/>
                    <a:pt x="629" y="95"/>
                    <a:pt x="629" y="95"/>
                  </a:cubicBezTo>
                  <a:cubicBezTo>
                    <a:pt x="603" y="84"/>
                    <a:pt x="603" y="84"/>
                    <a:pt x="603" y="84"/>
                  </a:cubicBezTo>
                  <a:cubicBezTo>
                    <a:pt x="598" y="95"/>
                    <a:pt x="598" y="95"/>
                    <a:pt x="598" y="95"/>
                  </a:cubicBezTo>
                  <a:cubicBezTo>
                    <a:pt x="620" y="105"/>
                    <a:pt x="620" y="105"/>
                    <a:pt x="620" y="105"/>
                  </a:cubicBezTo>
                  <a:cubicBezTo>
                    <a:pt x="617" y="113"/>
                    <a:pt x="617" y="113"/>
                    <a:pt x="617" y="113"/>
                  </a:cubicBezTo>
                  <a:cubicBezTo>
                    <a:pt x="595" y="103"/>
                    <a:pt x="595" y="103"/>
                    <a:pt x="595" y="103"/>
                  </a:cubicBezTo>
                  <a:cubicBezTo>
                    <a:pt x="586" y="123"/>
                    <a:pt x="586" y="123"/>
                    <a:pt x="586" y="123"/>
                  </a:cubicBezTo>
                  <a:cubicBezTo>
                    <a:pt x="576" y="119"/>
                    <a:pt x="576" y="119"/>
                    <a:pt x="576" y="119"/>
                  </a:cubicBezTo>
                  <a:cubicBezTo>
                    <a:pt x="596" y="71"/>
                    <a:pt x="596" y="71"/>
                    <a:pt x="596" y="71"/>
                  </a:cubicBezTo>
                  <a:lnTo>
                    <a:pt x="632" y="87"/>
                  </a:lnTo>
                  <a:close/>
                  <a:moveTo>
                    <a:pt x="523" y="77"/>
                  </a:moveTo>
                  <a:cubicBezTo>
                    <a:pt x="525" y="72"/>
                    <a:pt x="527" y="68"/>
                    <a:pt x="529" y="65"/>
                  </a:cubicBezTo>
                  <a:cubicBezTo>
                    <a:pt x="531" y="63"/>
                    <a:pt x="534" y="61"/>
                    <a:pt x="536" y="59"/>
                  </a:cubicBezTo>
                  <a:cubicBezTo>
                    <a:pt x="539" y="58"/>
                    <a:pt x="542" y="57"/>
                    <a:pt x="545" y="57"/>
                  </a:cubicBezTo>
                  <a:cubicBezTo>
                    <a:pt x="548" y="56"/>
                    <a:pt x="553" y="57"/>
                    <a:pt x="557" y="58"/>
                  </a:cubicBezTo>
                  <a:cubicBezTo>
                    <a:pt x="565" y="60"/>
                    <a:pt x="571" y="64"/>
                    <a:pt x="575" y="70"/>
                  </a:cubicBezTo>
                  <a:cubicBezTo>
                    <a:pt x="578" y="76"/>
                    <a:pt x="579" y="83"/>
                    <a:pt x="577" y="91"/>
                  </a:cubicBezTo>
                  <a:cubicBezTo>
                    <a:pt x="575" y="99"/>
                    <a:pt x="570" y="105"/>
                    <a:pt x="564" y="108"/>
                  </a:cubicBezTo>
                  <a:cubicBezTo>
                    <a:pt x="558" y="111"/>
                    <a:pt x="551" y="112"/>
                    <a:pt x="543" y="110"/>
                  </a:cubicBezTo>
                  <a:cubicBezTo>
                    <a:pt x="535" y="108"/>
                    <a:pt x="529" y="104"/>
                    <a:pt x="526" y="98"/>
                  </a:cubicBezTo>
                  <a:cubicBezTo>
                    <a:pt x="522" y="92"/>
                    <a:pt x="521" y="85"/>
                    <a:pt x="523" y="77"/>
                  </a:cubicBezTo>
                  <a:close/>
                  <a:moveTo>
                    <a:pt x="460" y="45"/>
                  </a:moveTo>
                  <a:cubicBezTo>
                    <a:pt x="473" y="66"/>
                    <a:pt x="473" y="66"/>
                    <a:pt x="473" y="66"/>
                  </a:cubicBezTo>
                  <a:cubicBezTo>
                    <a:pt x="487" y="46"/>
                    <a:pt x="487" y="46"/>
                    <a:pt x="487" y="46"/>
                  </a:cubicBezTo>
                  <a:cubicBezTo>
                    <a:pt x="500" y="47"/>
                    <a:pt x="500" y="47"/>
                    <a:pt x="500" y="47"/>
                  </a:cubicBezTo>
                  <a:cubicBezTo>
                    <a:pt x="477" y="76"/>
                    <a:pt x="477" y="76"/>
                    <a:pt x="477" y="76"/>
                  </a:cubicBezTo>
                  <a:cubicBezTo>
                    <a:pt x="476" y="97"/>
                    <a:pt x="476" y="97"/>
                    <a:pt x="476" y="97"/>
                  </a:cubicBezTo>
                  <a:cubicBezTo>
                    <a:pt x="465" y="97"/>
                    <a:pt x="465" y="97"/>
                    <a:pt x="465" y="97"/>
                  </a:cubicBezTo>
                  <a:cubicBezTo>
                    <a:pt x="466" y="75"/>
                    <a:pt x="466" y="75"/>
                    <a:pt x="466" y="75"/>
                  </a:cubicBezTo>
                  <a:cubicBezTo>
                    <a:pt x="447" y="44"/>
                    <a:pt x="447" y="44"/>
                    <a:pt x="447" y="44"/>
                  </a:cubicBezTo>
                  <a:lnTo>
                    <a:pt x="460" y="45"/>
                  </a:lnTo>
                  <a:close/>
                  <a:moveTo>
                    <a:pt x="441" y="44"/>
                  </a:moveTo>
                  <a:cubicBezTo>
                    <a:pt x="442" y="53"/>
                    <a:pt x="442" y="53"/>
                    <a:pt x="442" y="53"/>
                  </a:cubicBezTo>
                  <a:cubicBezTo>
                    <a:pt x="425" y="54"/>
                    <a:pt x="425" y="54"/>
                    <a:pt x="425" y="54"/>
                  </a:cubicBezTo>
                  <a:cubicBezTo>
                    <a:pt x="428" y="97"/>
                    <a:pt x="428" y="97"/>
                    <a:pt x="428" y="97"/>
                  </a:cubicBezTo>
                  <a:cubicBezTo>
                    <a:pt x="417" y="98"/>
                    <a:pt x="417" y="98"/>
                    <a:pt x="417" y="98"/>
                  </a:cubicBezTo>
                  <a:cubicBezTo>
                    <a:pt x="413" y="55"/>
                    <a:pt x="413" y="55"/>
                    <a:pt x="413" y="55"/>
                  </a:cubicBezTo>
                  <a:cubicBezTo>
                    <a:pt x="397" y="56"/>
                    <a:pt x="397" y="56"/>
                    <a:pt x="397" y="56"/>
                  </a:cubicBezTo>
                  <a:cubicBezTo>
                    <a:pt x="396" y="48"/>
                    <a:pt x="396" y="48"/>
                    <a:pt x="396" y="48"/>
                  </a:cubicBezTo>
                  <a:lnTo>
                    <a:pt x="441" y="44"/>
                  </a:lnTo>
                  <a:close/>
                  <a:moveTo>
                    <a:pt x="386" y="50"/>
                  </a:moveTo>
                  <a:cubicBezTo>
                    <a:pt x="395" y="101"/>
                    <a:pt x="395" y="101"/>
                    <a:pt x="395" y="101"/>
                  </a:cubicBezTo>
                  <a:cubicBezTo>
                    <a:pt x="384" y="103"/>
                    <a:pt x="384" y="103"/>
                    <a:pt x="384" y="103"/>
                  </a:cubicBezTo>
                  <a:cubicBezTo>
                    <a:pt x="375" y="52"/>
                    <a:pt x="375" y="52"/>
                    <a:pt x="375" y="52"/>
                  </a:cubicBezTo>
                  <a:lnTo>
                    <a:pt x="386" y="50"/>
                  </a:lnTo>
                  <a:close/>
                  <a:moveTo>
                    <a:pt x="324" y="70"/>
                  </a:moveTo>
                  <a:cubicBezTo>
                    <a:pt x="325" y="68"/>
                    <a:pt x="327" y="65"/>
                    <a:pt x="330" y="63"/>
                  </a:cubicBezTo>
                  <a:cubicBezTo>
                    <a:pt x="333" y="61"/>
                    <a:pt x="336" y="60"/>
                    <a:pt x="340" y="59"/>
                  </a:cubicBezTo>
                  <a:cubicBezTo>
                    <a:pt x="347" y="57"/>
                    <a:pt x="353" y="57"/>
                    <a:pt x="357" y="59"/>
                  </a:cubicBezTo>
                  <a:cubicBezTo>
                    <a:pt x="361" y="60"/>
                    <a:pt x="364" y="63"/>
                    <a:pt x="365" y="68"/>
                  </a:cubicBezTo>
                  <a:cubicBezTo>
                    <a:pt x="354" y="71"/>
                    <a:pt x="354" y="71"/>
                    <a:pt x="354" y="71"/>
                  </a:cubicBezTo>
                  <a:cubicBezTo>
                    <a:pt x="353" y="69"/>
                    <a:pt x="352" y="67"/>
                    <a:pt x="350" y="67"/>
                  </a:cubicBezTo>
                  <a:cubicBezTo>
                    <a:pt x="348" y="66"/>
                    <a:pt x="345" y="66"/>
                    <a:pt x="342" y="67"/>
                  </a:cubicBezTo>
                  <a:cubicBezTo>
                    <a:pt x="339" y="68"/>
                    <a:pt x="337" y="69"/>
                    <a:pt x="335" y="71"/>
                  </a:cubicBezTo>
                  <a:cubicBezTo>
                    <a:pt x="334" y="72"/>
                    <a:pt x="334" y="73"/>
                    <a:pt x="334" y="74"/>
                  </a:cubicBezTo>
                  <a:cubicBezTo>
                    <a:pt x="335" y="76"/>
                    <a:pt x="336" y="76"/>
                    <a:pt x="337" y="77"/>
                  </a:cubicBezTo>
                  <a:cubicBezTo>
                    <a:pt x="339" y="78"/>
                    <a:pt x="342" y="78"/>
                    <a:pt x="348" y="78"/>
                  </a:cubicBezTo>
                  <a:cubicBezTo>
                    <a:pt x="354" y="77"/>
                    <a:pt x="358" y="77"/>
                    <a:pt x="361" y="78"/>
                  </a:cubicBezTo>
                  <a:cubicBezTo>
                    <a:pt x="364" y="79"/>
                    <a:pt x="366" y="80"/>
                    <a:pt x="368" y="81"/>
                  </a:cubicBezTo>
                  <a:cubicBezTo>
                    <a:pt x="370" y="83"/>
                    <a:pt x="372" y="86"/>
                    <a:pt x="373" y="89"/>
                  </a:cubicBezTo>
                  <a:cubicBezTo>
                    <a:pt x="373" y="92"/>
                    <a:pt x="373" y="95"/>
                    <a:pt x="372" y="98"/>
                  </a:cubicBezTo>
                  <a:cubicBezTo>
                    <a:pt x="371" y="101"/>
                    <a:pt x="369" y="103"/>
                    <a:pt x="366" y="105"/>
                  </a:cubicBezTo>
                  <a:cubicBezTo>
                    <a:pt x="364" y="107"/>
                    <a:pt x="360" y="109"/>
                    <a:pt x="355" y="110"/>
                  </a:cubicBezTo>
                  <a:cubicBezTo>
                    <a:pt x="348" y="112"/>
                    <a:pt x="342" y="112"/>
                    <a:pt x="338" y="110"/>
                  </a:cubicBezTo>
                  <a:cubicBezTo>
                    <a:pt x="333" y="108"/>
                    <a:pt x="330" y="105"/>
                    <a:pt x="328" y="100"/>
                  </a:cubicBezTo>
                  <a:cubicBezTo>
                    <a:pt x="338" y="96"/>
                    <a:pt x="338" y="96"/>
                    <a:pt x="338" y="96"/>
                  </a:cubicBezTo>
                  <a:cubicBezTo>
                    <a:pt x="340" y="99"/>
                    <a:pt x="342" y="101"/>
                    <a:pt x="344" y="102"/>
                  </a:cubicBezTo>
                  <a:cubicBezTo>
                    <a:pt x="346" y="103"/>
                    <a:pt x="349" y="103"/>
                    <a:pt x="353" y="102"/>
                  </a:cubicBezTo>
                  <a:cubicBezTo>
                    <a:pt x="356" y="101"/>
                    <a:pt x="359" y="99"/>
                    <a:pt x="360" y="97"/>
                  </a:cubicBezTo>
                  <a:cubicBezTo>
                    <a:pt x="362" y="96"/>
                    <a:pt x="362" y="94"/>
                    <a:pt x="362" y="92"/>
                  </a:cubicBezTo>
                  <a:cubicBezTo>
                    <a:pt x="361" y="91"/>
                    <a:pt x="361" y="90"/>
                    <a:pt x="360" y="89"/>
                  </a:cubicBezTo>
                  <a:cubicBezTo>
                    <a:pt x="359" y="89"/>
                    <a:pt x="357" y="88"/>
                    <a:pt x="355" y="88"/>
                  </a:cubicBezTo>
                  <a:cubicBezTo>
                    <a:pt x="354" y="88"/>
                    <a:pt x="351" y="88"/>
                    <a:pt x="346" y="88"/>
                  </a:cubicBezTo>
                  <a:cubicBezTo>
                    <a:pt x="339" y="89"/>
                    <a:pt x="335" y="88"/>
                    <a:pt x="332" y="87"/>
                  </a:cubicBezTo>
                  <a:cubicBezTo>
                    <a:pt x="328" y="85"/>
                    <a:pt x="325" y="82"/>
                    <a:pt x="324" y="78"/>
                  </a:cubicBezTo>
                  <a:cubicBezTo>
                    <a:pt x="323" y="76"/>
                    <a:pt x="323" y="73"/>
                    <a:pt x="324" y="70"/>
                  </a:cubicBezTo>
                  <a:close/>
                  <a:moveTo>
                    <a:pt x="286" y="79"/>
                  </a:moveTo>
                  <a:cubicBezTo>
                    <a:pt x="292" y="77"/>
                    <a:pt x="296" y="75"/>
                    <a:pt x="299" y="75"/>
                  </a:cubicBezTo>
                  <a:cubicBezTo>
                    <a:pt x="302" y="75"/>
                    <a:pt x="304" y="75"/>
                    <a:pt x="307" y="77"/>
                  </a:cubicBezTo>
                  <a:cubicBezTo>
                    <a:pt x="309" y="78"/>
                    <a:pt x="311" y="80"/>
                    <a:pt x="312" y="83"/>
                  </a:cubicBezTo>
                  <a:cubicBezTo>
                    <a:pt x="314" y="87"/>
                    <a:pt x="314" y="90"/>
                    <a:pt x="313" y="94"/>
                  </a:cubicBezTo>
                  <a:cubicBezTo>
                    <a:pt x="311" y="97"/>
                    <a:pt x="309" y="100"/>
                    <a:pt x="304" y="102"/>
                  </a:cubicBezTo>
                  <a:cubicBezTo>
                    <a:pt x="307" y="103"/>
                    <a:pt x="310" y="103"/>
                    <a:pt x="312" y="104"/>
                  </a:cubicBezTo>
                  <a:cubicBezTo>
                    <a:pt x="314" y="105"/>
                    <a:pt x="317" y="106"/>
                    <a:pt x="321" y="109"/>
                  </a:cubicBezTo>
                  <a:cubicBezTo>
                    <a:pt x="331" y="115"/>
                    <a:pt x="331" y="115"/>
                    <a:pt x="331" y="115"/>
                  </a:cubicBezTo>
                  <a:cubicBezTo>
                    <a:pt x="319" y="121"/>
                    <a:pt x="319" y="121"/>
                    <a:pt x="319" y="121"/>
                  </a:cubicBezTo>
                  <a:cubicBezTo>
                    <a:pt x="307" y="114"/>
                    <a:pt x="307" y="114"/>
                    <a:pt x="307" y="114"/>
                  </a:cubicBezTo>
                  <a:cubicBezTo>
                    <a:pt x="302" y="112"/>
                    <a:pt x="300" y="110"/>
                    <a:pt x="298" y="109"/>
                  </a:cubicBezTo>
                  <a:cubicBezTo>
                    <a:pt x="297" y="109"/>
                    <a:pt x="295" y="109"/>
                    <a:pt x="294" y="109"/>
                  </a:cubicBezTo>
                  <a:cubicBezTo>
                    <a:pt x="293" y="109"/>
                    <a:pt x="291" y="110"/>
                    <a:pt x="289" y="111"/>
                  </a:cubicBezTo>
                  <a:cubicBezTo>
                    <a:pt x="286" y="112"/>
                    <a:pt x="286" y="112"/>
                    <a:pt x="286" y="112"/>
                  </a:cubicBezTo>
                  <a:cubicBezTo>
                    <a:pt x="295" y="131"/>
                    <a:pt x="295" y="131"/>
                    <a:pt x="295" y="131"/>
                  </a:cubicBezTo>
                  <a:cubicBezTo>
                    <a:pt x="285" y="136"/>
                    <a:pt x="285" y="136"/>
                    <a:pt x="285" y="136"/>
                  </a:cubicBezTo>
                  <a:cubicBezTo>
                    <a:pt x="264" y="89"/>
                    <a:pt x="264" y="89"/>
                    <a:pt x="264" y="89"/>
                  </a:cubicBezTo>
                  <a:lnTo>
                    <a:pt x="286" y="79"/>
                  </a:lnTo>
                  <a:close/>
                  <a:moveTo>
                    <a:pt x="250" y="96"/>
                  </a:moveTo>
                  <a:cubicBezTo>
                    <a:pt x="255" y="104"/>
                    <a:pt x="255" y="104"/>
                    <a:pt x="255" y="104"/>
                  </a:cubicBezTo>
                  <a:cubicBezTo>
                    <a:pt x="229" y="120"/>
                    <a:pt x="229" y="120"/>
                    <a:pt x="229" y="120"/>
                  </a:cubicBezTo>
                  <a:cubicBezTo>
                    <a:pt x="235" y="130"/>
                    <a:pt x="235" y="130"/>
                    <a:pt x="235" y="130"/>
                  </a:cubicBezTo>
                  <a:cubicBezTo>
                    <a:pt x="259" y="115"/>
                    <a:pt x="259" y="115"/>
                    <a:pt x="259" y="115"/>
                  </a:cubicBezTo>
                  <a:cubicBezTo>
                    <a:pt x="264" y="122"/>
                    <a:pt x="264" y="122"/>
                    <a:pt x="264" y="122"/>
                  </a:cubicBezTo>
                  <a:cubicBezTo>
                    <a:pt x="240" y="137"/>
                    <a:pt x="240" y="137"/>
                    <a:pt x="240" y="137"/>
                  </a:cubicBezTo>
                  <a:cubicBezTo>
                    <a:pt x="247" y="149"/>
                    <a:pt x="247" y="149"/>
                    <a:pt x="247" y="149"/>
                  </a:cubicBezTo>
                  <a:cubicBezTo>
                    <a:pt x="274" y="132"/>
                    <a:pt x="274" y="132"/>
                    <a:pt x="274" y="132"/>
                  </a:cubicBezTo>
                  <a:cubicBezTo>
                    <a:pt x="278" y="139"/>
                    <a:pt x="278" y="139"/>
                    <a:pt x="278" y="139"/>
                  </a:cubicBezTo>
                  <a:cubicBezTo>
                    <a:pt x="242" y="162"/>
                    <a:pt x="242" y="162"/>
                    <a:pt x="242" y="162"/>
                  </a:cubicBezTo>
                  <a:cubicBezTo>
                    <a:pt x="214" y="119"/>
                    <a:pt x="214" y="119"/>
                    <a:pt x="214" y="119"/>
                  </a:cubicBezTo>
                  <a:lnTo>
                    <a:pt x="250" y="96"/>
                  </a:lnTo>
                  <a:close/>
                  <a:moveTo>
                    <a:pt x="175" y="151"/>
                  </a:moveTo>
                  <a:cubicBezTo>
                    <a:pt x="210" y="171"/>
                    <a:pt x="210" y="171"/>
                    <a:pt x="210" y="171"/>
                  </a:cubicBezTo>
                  <a:cubicBezTo>
                    <a:pt x="196" y="133"/>
                    <a:pt x="196" y="133"/>
                    <a:pt x="196" y="133"/>
                  </a:cubicBezTo>
                  <a:cubicBezTo>
                    <a:pt x="206" y="125"/>
                    <a:pt x="206" y="125"/>
                    <a:pt x="206" y="125"/>
                  </a:cubicBezTo>
                  <a:cubicBezTo>
                    <a:pt x="223" y="177"/>
                    <a:pt x="223" y="177"/>
                    <a:pt x="223" y="177"/>
                  </a:cubicBezTo>
                  <a:cubicBezTo>
                    <a:pt x="214" y="185"/>
                    <a:pt x="214" y="185"/>
                    <a:pt x="214" y="185"/>
                  </a:cubicBezTo>
                  <a:cubicBezTo>
                    <a:pt x="165" y="159"/>
                    <a:pt x="165" y="159"/>
                    <a:pt x="165" y="159"/>
                  </a:cubicBezTo>
                  <a:lnTo>
                    <a:pt x="175" y="151"/>
                  </a:lnTo>
                  <a:close/>
                  <a:moveTo>
                    <a:pt x="160" y="165"/>
                  </a:moveTo>
                  <a:cubicBezTo>
                    <a:pt x="197" y="201"/>
                    <a:pt x="197" y="201"/>
                    <a:pt x="197" y="201"/>
                  </a:cubicBezTo>
                  <a:cubicBezTo>
                    <a:pt x="189" y="209"/>
                    <a:pt x="189" y="209"/>
                    <a:pt x="189" y="209"/>
                  </a:cubicBezTo>
                  <a:cubicBezTo>
                    <a:pt x="152" y="174"/>
                    <a:pt x="152" y="174"/>
                    <a:pt x="152" y="174"/>
                  </a:cubicBezTo>
                  <a:lnTo>
                    <a:pt x="160" y="165"/>
                  </a:lnTo>
                  <a:close/>
                  <a:moveTo>
                    <a:pt x="121" y="211"/>
                  </a:moveTo>
                  <a:cubicBezTo>
                    <a:pt x="163" y="214"/>
                    <a:pt x="163" y="214"/>
                    <a:pt x="163" y="214"/>
                  </a:cubicBezTo>
                  <a:cubicBezTo>
                    <a:pt x="135" y="193"/>
                    <a:pt x="135" y="193"/>
                    <a:pt x="135" y="193"/>
                  </a:cubicBezTo>
                  <a:cubicBezTo>
                    <a:pt x="142" y="184"/>
                    <a:pt x="142" y="184"/>
                    <a:pt x="142" y="184"/>
                  </a:cubicBezTo>
                  <a:cubicBezTo>
                    <a:pt x="182" y="216"/>
                    <a:pt x="182" y="216"/>
                    <a:pt x="182" y="216"/>
                  </a:cubicBezTo>
                  <a:cubicBezTo>
                    <a:pt x="175" y="225"/>
                    <a:pt x="175" y="225"/>
                    <a:pt x="175" y="225"/>
                  </a:cubicBezTo>
                  <a:cubicBezTo>
                    <a:pt x="134" y="222"/>
                    <a:pt x="134" y="222"/>
                    <a:pt x="134" y="222"/>
                  </a:cubicBezTo>
                  <a:cubicBezTo>
                    <a:pt x="161" y="243"/>
                    <a:pt x="161" y="243"/>
                    <a:pt x="161" y="243"/>
                  </a:cubicBezTo>
                  <a:cubicBezTo>
                    <a:pt x="155" y="252"/>
                    <a:pt x="155" y="252"/>
                    <a:pt x="155" y="252"/>
                  </a:cubicBezTo>
                  <a:cubicBezTo>
                    <a:pt x="114" y="220"/>
                    <a:pt x="114" y="220"/>
                    <a:pt x="114" y="220"/>
                  </a:cubicBezTo>
                  <a:lnTo>
                    <a:pt x="121" y="211"/>
                  </a:lnTo>
                  <a:close/>
                  <a:moveTo>
                    <a:pt x="88" y="264"/>
                  </a:moveTo>
                  <a:cubicBezTo>
                    <a:pt x="112" y="278"/>
                    <a:pt x="112" y="278"/>
                    <a:pt x="112" y="278"/>
                  </a:cubicBezTo>
                  <a:cubicBezTo>
                    <a:pt x="116" y="280"/>
                    <a:pt x="119" y="281"/>
                    <a:pt x="120" y="281"/>
                  </a:cubicBezTo>
                  <a:cubicBezTo>
                    <a:pt x="122" y="282"/>
                    <a:pt x="124" y="282"/>
                    <a:pt x="126" y="281"/>
                  </a:cubicBezTo>
                  <a:cubicBezTo>
                    <a:pt x="128" y="280"/>
                    <a:pt x="130" y="278"/>
                    <a:pt x="132" y="275"/>
                  </a:cubicBezTo>
                  <a:cubicBezTo>
                    <a:pt x="133" y="272"/>
                    <a:pt x="134" y="270"/>
                    <a:pt x="134" y="268"/>
                  </a:cubicBezTo>
                  <a:cubicBezTo>
                    <a:pt x="134" y="266"/>
                    <a:pt x="133" y="264"/>
                    <a:pt x="131" y="263"/>
                  </a:cubicBezTo>
                  <a:cubicBezTo>
                    <a:pt x="130" y="262"/>
                    <a:pt x="127" y="260"/>
                    <a:pt x="124" y="258"/>
                  </a:cubicBezTo>
                  <a:cubicBezTo>
                    <a:pt x="99" y="244"/>
                    <a:pt x="99" y="244"/>
                    <a:pt x="99" y="244"/>
                  </a:cubicBezTo>
                  <a:cubicBezTo>
                    <a:pt x="104" y="234"/>
                    <a:pt x="104" y="234"/>
                    <a:pt x="104" y="234"/>
                  </a:cubicBezTo>
                  <a:cubicBezTo>
                    <a:pt x="128" y="248"/>
                    <a:pt x="128" y="248"/>
                    <a:pt x="128" y="248"/>
                  </a:cubicBezTo>
                  <a:cubicBezTo>
                    <a:pt x="134" y="251"/>
                    <a:pt x="137" y="253"/>
                    <a:pt x="139" y="255"/>
                  </a:cubicBezTo>
                  <a:cubicBezTo>
                    <a:pt x="141" y="257"/>
                    <a:pt x="142" y="259"/>
                    <a:pt x="143" y="261"/>
                  </a:cubicBezTo>
                  <a:cubicBezTo>
                    <a:pt x="144" y="263"/>
                    <a:pt x="144" y="266"/>
                    <a:pt x="144" y="269"/>
                  </a:cubicBezTo>
                  <a:cubicBezTo>
                    <a:pt x="143" y="272"/>
                    <a:pt x="142" y="275"/>
                    <a:pt x="140" y="279"/>
                  </a:cubicBezTo>
                  <a:cubicBezTo>
                    <a:pt x="137" y="284"/>
                    <a:pt x="134" y="287"/>
                    <a:pt x="132" y="289"/>
                  </a:cubicBezTo>
                  <a:cubicBezTo>
                    <a:pt x="130" y="291"/>
                    <a:pt x="127" y="292"/>
                    <a:pt x="125" y="293"/>
                  </a:cubicBezTo>
                  <a:cubicBezTo>
                    <a:pt x="123" y="293"/>
                    <a:pt x="120" y="293"/>
                    <a:pt x="118" y="293"/>
                  </a:cubicBezTo>
                  <a:cubicBezTo>
                    <a:pt x="115" y="292"/>
                    <a:pt x="111" y="290"/>
                    <a:pt x="106" y="287"/>
                  </a:cubicBezTo>
                  <a:cubicBezTo>
                    <a:pt x="82" y="274"/>
                    <a:pt x="82" y="274"/>
                    <a:pt x="82" y="274"/>
                  </a:cubicBezTo>
                  <a:lnTo>
                    <a:pt x="88" y="264"/>
                  </a:lnTo>
                  <a:close/>
                  <a:moveTo>
                    <a:pt x="45" y="402"/>
                  </a:moveTo>
                  <a:cubicBezTo>
                    <a:pt x="82" y="384"/>
                    <a:pt x="82" y="384"/>
                    <a:pt x="82" y="384"/>
                  </a:cubicBezTo>
                  <a:cubicBezTo>
                    <a:pt x="48" y="379"/>
                    <a:pt x="48" y="379"/>
                    <a:pt x="48" y="379"/>
                  </a:cubicBezTo>
                  <a:cubicBezTo>
                    <a:pt x="50" y="368"/>
                    <a:pt x="50" y="368"/>
                    <a:pt x="50" y="368"/>
                  </a:cubicBezTo>
                  <a:cubicBezTo>
                    <a:pt x="101" y="376"/>
                    <a:pt x="101" y="376"/>
                    <a:pt x="101" y="376"/>
                  </a:cubicBezTo>
                  <a:cubicBezTo>
                    <a:pt x="99" y="387"/>
                    <a:pt x="99" y="387"/>
                    <a:pt x="99" y="387"/>
                  </a:cubicBezTo>
                  <a:cubicBezTo>
                    <a:pt x="62" y="405"/>
                    <a:pt x="62" y="405"/>
                    <a:pt x="62" y="405"/>
                  </a:cubicBezTo>
                  <a:cubicBezTo>
                    <a:pt x="95" y="410"/>
                    <a:pt x="95" y="410"/>
                    <a:pt x="95" y="410"/>
                  </a:cubicBezTo>
                  <a:cubicBezTo>
                    <a:pt x="94" y="421"/>
                    <a:pt x="94" y="421"/>
                    <a:pt x="94" y="421"/>
                  </a:cubicBezTo>
                  <a:cubicBezTo>
                    <a:pt x="43" y="413"/>
                    <a:pt x="43" y="413"/>
                    <a:pt x="43" y="413"/>
                  </a:cubicBezTo>
                  <a:lnTo>
                    <a:pt x="45" y="402"/>
                  </a:lnTo>
                  <a:close/>
                  <a:moveTo>
                    <a:pt x="42" y="427"/>
                  </a:moveTo>
                  <a:cubicBezTo>
                    <a:pt x="94" y="430"/>
                    <a:pt x="94" y="430"/>
                    <a:pt x="94" y="430"/>
                  </a:cubicBezTo>
                  <a:cubicBezTo>
                    <a:pt x="93" y="441"/>
                    <a:pt x="93" y="441"/>
                    <a:pt x="93" y="441"/>
                  </a:cubicBezTo>
                  <a:cubicBezTo>
                    <a:pt x="42" y="439"/>
                    <a:pt x="42" y="439"/>
                    <a:pt x="42" y="439"/>
                  </a:cubicBezTo>
                  <a:lnTo>
                    <a:pt x="42" y="427"/>
                  </a:lnTo>
                  <a:close/>
                  <a:moveTo>
                    <a:pt x="43" y="487"/>
                  </a:moveTo>
                  <a:cubicBezTo>
                    <a:pt x="63" y="486"/>
                    <a:pt x="63" y="486"/>
                    <a:pt x="63" y="486"/>
                  </a:cubicBezTo>
                  <a:cubicBezTo>
                    <a:pt x="62" y="464"/>
                    <a:pt x="62" y="464"/>
                    <a:pt x="62" y="464"/>
                  </a:cubicBezTo>
                  <a:cubicBezTo>
                    <a:pt x="42" y="465"/>
                    <a:pt x="42" y="465"/>
                    <a:pt x="42" y="465"/>
                  </a:cubicBezTo>
                  <a:cubicBezTo>
                    <a:pt x="41" y="453"/>
                    <a:pt x="41" y="453"/>
                    <a:pt x="41" y="453"/>
                  </a:cubicBezTo>
                  <a:cubicBezTo>
                    <a:pt x="92" y="450"/>
                    <a:pt x="92" y="450"/>
                    <a:pt x="92" y="450"/>
                  </a:cubicBezTo>
                  <a:cubicBezTo>
                    <a:pt x="93" y="462"/>
                    <a:pt x="93" y="462"/>
                    <a:pt x="93" y="462"/>
                  </a:cubicBezTo>
                  <a:cubicBezTo>
                    <a:pt x="71" y="463"/>
                    <a:pt x="71" y="463"/>
                    <a:pt x="71" y="463"/>
                  </a:cubicBezTo>
                  <a:cubicBezTo>
                    <a:pt x="72" y="486"/>
                    <a:pt x="72" y="486"/>
                    <a:pt x="72" y="486"/>
                  </a:cubicBezTo>
                  <a:cubicBezTo>
                    <a:pt x="94" y="484"/>
                    <a:pt x="94" y="484"/>
                    <a:pt x="94" y="484"/>
                  </a:cubicBezTo>
                  <a:cubicBezTo>
                    <a:pt x="95" y="496"/>
                    <a:pt x="95" y="496"/>
                    <a:pt x="95" y="496"/>
                  </a:cubicBezTo>
                  <a:cubicBezTo>
                    <a:pt x="43" y="499"/>
                    <a:pt x="43" y="499"/>
                    <a:pt x="43" y="499"/>
                  </a:cubicBezTo>
                  <a:lnTo>
                    <a:pt x="43" y="487"/>
                  </a:lnTo>
                  <a:close/>
                  <a:moveTo>
                    <a:pt x="98" y="546"/>
                  </a:moveTo>
                  <a:cubicBezTo>
                    <a:pt x="95" y="551"/>
                    <a:pt x="89" y="555"/>
                    <a:pt x="81" y="557"/>
                  </a:cubicBezTo>
                  <a:cubicBezTo>
                    <a:pt x="73" y="559"/>
                    <a:pt x="66" y="558"/>
                    <a:pt x="60" y="554"/>
                  </a:cubicBezTo>
                  <a:cubicBezTo>
                    <a:pt x="54" y="550"/>
                    <a:pt x="51" y="544"/>
                    <a:pt x="49" y="536"/>
                  </a:cubicBezTo>
                  <a:cubicBezTo>
                    <a:pt x="48" y="529"/>
                    <a:pt x="48" y="523"/>
                    <a:pt x="51" y="518"/>
                  </a:cubicBezTo>
                  <a:cubicBezTo>
                    <a:pt x="53" y="515"/>
                    <a:pt x="55" y="513"/>
                    <a:pt x="59" y="511"/>
                  </a:cubicBezTo>
                  <a:cubicBezTo>
                    <a:pt x="64" y="521"/>
                    <a:pt x="64" y="521"/>
                    <a:pt x="64" y="521"/>
                  </a:cubicBezTo>
                  <a:cubicBezTo>
                    <a:pt x="61" y="523"/>
                    <a:pt x="60" y="524"/>
                    <a:pt x="58" y="527"/>
                  </a:cubicBezTo>
                  <a:cubicBezTo>
                    <a:pt x="57" y="529"/>
                    <a:pt x="57" y="532"/>
                    <a:pt x="58" y="535"/>
                  </a:cubicBezTo>
                  <a:cubicBezTo>
                    <a:pt x="59" y="539"/>
                    <a:pt x="61" y="542"/>
                    <a:pt x="64" y="544"/>
                  </a:cubicBezTo>
                  <a:cubicBezTo>
                    <a:pt x="67" y="546"/>
                    <a:pt x="72" y="547"/>
                    <a:pt x="78" y="545"/>
                  </a:cubicBezTo>
                  <a:cubicBezTo>
                    <a:pt x="84" y="544"/>
                    <a:pt x="89" y="542"/>
                    <a:pt x="91" y="539"/>
                  </a:cubicBezTo>
                  <a:cubicBezTo>
                    <a:pt x="93" y="536"/>
                    <a:pt x="94" y="532"/>
                    <a:pt x="93" y="528"/>
                  </a:cubicBezTo>
                  <a:cubicBezTo>
                    <a:pt x="92" y="525"/>
                    <a:pt x="91" y="522"/>
                    <a:pt x="89" y="521"/>
                  </a:cubicBezTo>
                  <a:cubicBezTo>
                    <a:pt x="86" y="519"/>
                    <a:pt x="83" y="518"/>
                    <a:pt x="79" y="518"/>
                  </a:cubicBezTo>
                  <a:cubicBezTo>
                    <a:pt x="80" y="506"/>
                    <a:pt x="80" y="506"/>
                    <a:pt x="80" y="506"/>
                  </a:cubicBezTo>
                  <a:cubicBezTo>
                    <a:pt x="86" y="507"/>
                    <a:pt x="91" y="509"/>
                    <a:pt x="94" y="512"/>
                  </a:cubicBezTo>
                  <a:cubicBezTo>
                    <a:pt x="98" y="515"/>
                    <a:pt x="100" y="520"/>
                    <a:pt x="101" y="526"/>
                  </a:cubicBezTo>
                  <a:cubicBezTo>
                    <a:pt x="103" y="533"/>
                    <a:pt x="102" y="540"/>
                    <a:pt x="98" y="546"/>
                  </a:cubicBezTo>
                  <a:close/>
                  <a:moveTo>
                    <a:pt x="115" y="330"/>
                  </a:moveTo>
                  <a:cubicBezTo>
                    <a:pt x="102" y="331"/>
                    <a:pt x="102" y="331"/>
                    <a:pt x="102" y="331"/>
                  </a:cubicBezTo>
                  <a:cubicBezTo>
                    <a:pt x="95" y="353"/>
                    <a:pt x="95" y="353"/>
                    <a:pt x="95" y="353"/>
                  </a:cubicBezTo>
                  <a:cubicBezTo>
                    <a:pt x="105" y="361"/>
                    <a:pt x="105" y="361"/>
                    <a:pt x="105" y="361"/>
                  </a:cubicBezTo>
                  <a:cubicBezTo>
                    <a:pt x="101" y="373"/>
                    <a:pt x="101" y="373"/>
                    <a:pt x="101" y="373"/>
                  </a:cubicBezTo>
                  <a:cubicBezTo>
                    <a:pt x="59" y="336"/>
                    <a:pt x="59" y="336"/>
                    <a:pt x="59" y="336"/>
                  </a:cubicBezTo>
                  <a:cubicBezTo>
                    <a:pt x="62" y="324"/>
                    <a:pt x="62" y="324"/>
                    <a:pt x="62" y="324"/>
                  </a:cubicBezTo>
                  <a:cubicBezTo>
                    <a:pt x="118" y="318"/>
                    <a:pt x="118" y="318"/>
                    <a:pt x="118" y="318"/>
                  </a:cubicBezTo>
                  <a:lnTo>
                    <a:pt x="115" y="330"/>
                  </a:lnTo>
                  <a:close/>
                  <a:moveTo>
                    <a:pt x="252" y="762"/>
                  </a:moveTo>
                  <a:cubicBezTo>
                    <a:pt x="252" y="763"/>
                    <a:pt x="251" y="764"/>
                    <a:pt x="250" y="764"/>
                  </a:cubicBezTo>
                  <a:cubicBezTo>
                    <a:pt x="248" y="765"/>
                    <a:pt x="239" y="763"/>
                    <a:pt x="238" y="764"/>
                  </a:cubicBezTo>
                  <a:cubicBezTo>
                    <a:pt x="233" y="764"/>
                    <a:pt x="232" y="764"/>
                    <a:pt x="231" y="766"/>
                  </a:cubicBezTo>
                  <a:cubicBezTo>
                    <a:pt x="231" y="767"/>
                    <a:pt x="231" y="770"/>
                    <a:pt x="229" y="770"/>
                  </a:cubicBezTo>
                  <a:cubicBezTo>
                    <a:pt x="227" y="769"/>
                    <a:pt x="222" y="768"/>
                    <a:pt x="219" y="768"/>
                  </a:cubicBezTo>
                  <a:cubicBezTo>
                    <a:pt x="218" y="768"/>
                    <a:pt x="217" y="768"/>
                    <a:pt x="216" y="768"/>
                  </a:cubicBezTo>
                  <a:cubicBezTo>
                    <a:pt x="205" y="781"/>
                    <a:pt x="197" y="792"/>
                    <a:pt x="185" y="804"/>
                  </a:cubicBezTo>
                  <a:cubicBezTo>
                    <a:pt x="185" y="804"/>
                    <a:pt x="183" y="805"/>
                    <a:pt x="183" y="805"/>
                  </a:cubicBezTo>
                  <a:cubicBezTo>
                    <a:pt x="191" y="792"/>
                    <a:pt x="199" y="779"/>
                    <a:pt x="208" y="766"/>
                  </a:cubicBezTo>
                  <a:cubicBezTo>
                    <a:pt x="209" y="764"/>
                    <a:pt x="208" y="763"/>
                    <a:pt x="208" y="763"/>
                  </a:cubicBezTo>
                  <a:cubicBezTo>
                    <a:pt x="207" y="761"/>
                    <a:pt x="210" y="758"/>
                    <a:pt x="212" y="758"/>
                  </a:cubicBezTo>
                  <a:cubicBezTo>
                    <a:pt x="212" y="758"/>
                    <a:pt x="213" y="758"/>
                    <a:pt x="214" y="758"/>
                  </a:cubicBezTo>
                  <a:cubicBezTo>
                    <a:pt x="219" y="750"/>
                    <a:pt x="219" y="750"/>
                    <a:pt x="221" y="747"/>
                  </a:cubicBezTo>
                  <a:cubicBezTo>
                    <a:pt x="219" y="746"/>
                    <a:pt x="211" y="743"/>
                    <a:pt x="213" y="741"/>
                  </a:cubicBezTo>
                  <a:cubicBezTo>
                    <a:pt x="214" y="741"/>
                    <a:pt x="216" y="741"/>
                    <a:pt x="218" y="741"/>
                  </a:cubicBezTo>
                  <a:cubicBezTo>
                    <a:pt x="220" y="742"/>
                    <a:pt x="222" y="742"/>
                    <a:pt x="223" y="743"/>
                  </a:cubicBezTo>
                  <a:cubicBezTo>
                    <a:pt x="227" y="739"/>
                    <a:pt x="229" y="736"/>
                    <a:pt x="231" y="731"/>
                  </a:cubicBezTo>
                  <a:cubicBezTo>
                    <a:pt x="231" y="730"/>
                    <a:pt x="234" y="726"/>
                    <a:pt x="233" y="726"/>
                  </a:cubicBezTo>
                  <a:cubicBezTo>
                    <a:pt x="233" y="724"/>
                    <a:pt x="233" y="724"/>
                    <a:pt x="233" y="723"/>
                  </a:cubicBezTo>
                  <a:cubicBezTo>
                    <a:pt x="237" y="725"/>
                    <a:pt x="239" y="727"/>
                    <a:pt x="239" y="731"/>
                  </a:cubicBezTo>
                  <a:cubicBezTo>
                    <a:pt x="239" y="731"/>
                    <a:pt x="239" y="734"/>
                    <a:pt x="239" y="735"/>
                  </a:cubicBezTo>
                  <a:cubicBezTo>
                    <a:pt x="236" y="738"/>
                    <a:pt x="234" y="742"/>
                    <a:pt x="231" y="745"/>
                  </a:cubicBezTo>
                  <a:cubicBezTo>
                    <a:pt x="232" y="746"/>
                    <a:pt x="233" y="746"/>
                    <a:pt x="234" y="746"/>
                  </a:cubicBezTo>
                  <a:cubicBezTo>
                    <a:pt x="237" y="748"/>
                    <a:pt x="239" y="748"/>
                    <a:pt x="242" y="750"/>
                  </a:cubicBezTo>
                  <a:cubicBezTo>
                    <a:pt x="243" y="749"/>
                    <a:pt x="244" y="750"/>
                    <a:pt x="244" y="749"/>
                  </a:cubicBezTo>
                  <a:cubicBezTo>
                    <a:pt x="252" y="753"/>
                    <a:pt x="253" y="761"/>
                    <a:pt x="252" y="762"/>
                  </a:cubicBezTo>
                  <a:close/>
                  <a:moveTo>
                    <a:pt x="189" y="735"/>
                  </a:moveTo>
                  <a:cubicBezTo>
                    <a:pt x="192" y="737"/>
                    <a:pt x="195" y="739"/>
                    <a:pt x="196" y="742"/>
                  </a:cubicBezTo>
                  <a:cubicBezTo>
                    <a:pt x="197" y="743"/>
                    <a:pt x="201" y="748"/>
                    <a:pt x="203" y="754"/>
                  </a:cubicBezTo>
                  <a:cubicBezTo>
                    <a:pt x="204" y="757"/>
                    <a:pt x="205" y="758"/>
                    <a:pt x="204" y="761"/>
                  </a:cubicBezTo>
                  <a:cubicBezTo>
                    <a:pt x="199" y="758"/>
                    <a:pt x="200" y="757"/>
                    <a:pt x="198" y="752"/>
                  </a:cubicBezTo>
                  <a:cubicBezTo>
                    <a:pt x="198" y="750"/>
                    <a:pt x="197" y="748"/>
                    <a:pt x="193" y="744"/>
                  </a:cubicBezTo>
                  <a:cubicBezTo>
                    <a:pt x="193" y="742"/>
                    <a:pt x="189" y="738"/>
                    <a:pt x="189" y="735"/>
                  </a:cubicBezTo>
                  <a:close/>
                  <a:moveTo>
                    <a:pt x="262" y="820"/>
                  </a:moveTo>
                  <a:cubicBezTo>
                    <a:pt x="262" y="818"/>
                    <a:pt x="260" y="817"/>
                    <a:pt x="260" y="815"/>
                  </a:cubicBezTo>
                  <a:cubicBezTo>
                    <a:pt x="266" y="807"/>
                    <a:pt x="274" y="789"/>
                    <a:pt x="281" y="779"/>
                  </a:cubicBezTo>
                  <a:cubicBezTo>
                    <a:pt x="282" y="777"/>
                    <a:pt x="283" y="776"/>
                    <a:pt x="284" y="776"/>
                  </a:cubicBezTo>
                  <a:cubicBezTo>
                    <a:pt x="284" y="777"/>
                    <a:pt x="285" y="777"/>
                    <a:pt x="283" y="781"/>
                  </a:cubicBezTo>
                  <a:cubicBezTo>
                    <a:pt x="283" y="782"/>
                    <a:pt x="263" y="819"/>
                    <a:pt x="265" y="821"/>
                  </a:cubicBezTo>
                  <a:cubicBezTo>
                    <a:pt x="263" y="821"/>
                    <a:pt x="263" y="821"/>
                    <a:pt x="262" y="820"/>
                  </a:cubicBezTo>
                  <a:close/>
                  <a:moveTo>
                    <a:pt x="289" y="829"/>
                  </a:moveTo>
                  <a:cubicBezTo>
                    <a:pt x="288" y="830"/>
                    <a:pt x="288" y="830"/>
                    <a:pt x="287" y="830"/>
                  </a:cubicBezTo>
                  <a:cubicBezTo>
                    <a:pt x="286" y="830"/>
                    <a:pt x="284" y="829"/>
                    <a:pt x="282" y="828"/>
                  </a:cubicBezTo>
                  <a:cubicBezTo>
                    <a:pt x="280" y="826"/>
                    <a:pt x="275" y="818"/>
                    <a:pt x="276" y="816"/>
                  </a:cubicBezTo>
                  <a:cubicBezTo>
                    <a:pt x="276" y="816"/>
                    <a:pt x="276" y="816"/>
                    <a:pt x="276" y="816"/>
                  </a:cubicBezTo>
                  <a:cubicBezTo>
                    <a:pt x="278" y="822"/>
                    <a:pt x="286" y="820"/>
                    <a:pt x="294" y="818"/>
                  </a:cubicBezTo>
                  <a:cubicBezTo>
                    <a:pt x="300" y="816"/>
                    <a:pt x="305" y="813"/>
                    <a:pt x="305" y="812"/>
                  </a:cubicBezTo>
                  <a:cubicBezTo>
                    <a:pt x="305" y="811"/>
                    <a:pt x="305" y="810"/>
                    <a:pt x="304" y="809"/>
                  </a:cubicBezTo>
                  <a:cubicBezTo>
                    <a:pt x="304" y="810"/>
                    <a:pt x="301" y="811"/>
                    <a:pt x="297" y="812"/>
                  </a:cubicBezTo>
                  <a:cubicBezTo>
                    <a:pt x="288" y="814"/>
                    <a:pt x="275" y="816"/>
                    <a:pt x="273" y="815"/>
                  </a:cubicBezTo>
                  <a:cubicBezTo>
                    <a:pt x="270" y="814"/>
                    <a:pt x="270" y="813"/>
                    <a:pt x="273" y="809"/>
                  </a:cubicBezTo>
                  <a:cubicBezTo>
                    <a:pt x="279" y="807"/>
                    <a:pt x="290" y="805"/>
                    <a:pt x="297" y="802"/>
                  </a:cubicBezTo>
                  <a:cubicBezTo>
                    <a:pt x="297" y="801"/>
                    <a:pt x="299" y="801"/>
                    <a:pt x="298" y="799"/>
                  </a:cubicBezTo>
                  <a:cubicBezTo>
                    <a:pt x="295" y="800"/>
                    <a:pt x="286" y="801"/>
                    <a:pt x="284" y="801"/>
                  </a:cubicBezTo>
                  <a:cubicBezTo>
                    <a:pt x="281" y="798"/>
                    <a:pt x="283" y="795"/>
                    <a:pt x="284" y="792"/>
                  </a:cubicBezTo>
                  <a:cubicBezTo>
                    <a:pt x="285" y="792"/>
                    <a:pt x="284" y="792"/>
                    <a:pt x="285" y="792"/>
                  </a:cubicBezTo>
                  <a:cubicBezTo>
                    <a:pt x="287" y="794"/>
                    <a:pt x="294" y="792"/>
                    <a:pt x="295" y="791"/>
                  </a:cubicBezTo>
                  <a:cubicBezTo>
                    <a:pt x="294" y="789"/>
                    <a:pt x="292" y="784"/>
                    <a:pt x="293" y="785"/>
                  </a:cubicBezTo>
                  <a:cubicBezTo>
                    <a:pt x="295" y="786"/>
                    <a:pt x="295" y="787"/>
                    <a:pt x="298" y="787"/>
                  </a:cubicBezTo>
                  <a:cubicBezTo>
                    <a:pt x="298" y="787"/>
                    <a:pt x="299" y="787"/>
                    <a:pt x="298" y="787"/>
                  </a:cubicBezTo>
                  <a:cubicBezTo>
                    <a:pt x="297" y="786"/>
                    <a:pt x="295" y="785"/>
                    <a:pt x="295" y="784"/>
                  </a:cubicBezTo>
                  <a:cubicBezTo>
                    <a:pt x="296" y="782"/>
                    <a:pt x="298" y="782"/>
                    <a:pt x="299" y="783"/>
                  </a:cubicBezTo>
                  <a:cubicBezTo>
                    <a:pt x="301" y="784"/>
                    <a:pt x="308" y="789"/>
                    <a:pt x="308" y="789"/>
                  </a:cubicBezTo>
                  <a:cubicBezTo>
                    <a:pt x="309" y="790"/>
                    <a:pt x="309" y="790"/>
                    <a:pt x="309" y="790"/>
                  </a:cubicBezTo>
                  <a:cubicBezTo>
                    <a:pt x="310" y="791"/>
                    <a:pt x="310" y="792"/>
                    <a:pt x="310" y="793"/>
                  </a:cubicBezTo>
                  <a:cubicBezTo>
                    <a:pt x="310" y="796"/>
                    <a:pt x="308" y="797"/>
                    <a:pt x="305" y="797"/>
                  </a:cubicBezTo>
                  <a:cubicBezTo>
                    <a:pt x="306" y="802"/>
                    <a:pt x="306" y="806"/>
                    <a:pt x="309" y="811"/>
                  </a:cubicBezTo>
                  <a:cubicBezTo>
                    <a:pt x="311" y="809"/>
                    <a:pt x="313" y="809"/>
                    <a:pt x="313" y="808"/>
                  </a:cubicBezTo>
                  <a:cubicBezTo>
                    <a:pt x="316" y="810"/>
                    <a:pt x="317" y="811"/>
                    <a:pt x="317" y="814"/>
                  </a:cubicBezTo>
                  <a:cubicBezTo>
                    <a:pt x="315" y="818"/>
                    <a:pt x="310" y="817"/>
                    <a:pt x="309" y="819"/>
                  </a:cubicBezTo>
                  <a:cubicBezTo>
                    <a:pt x="308" y="823"/>
                    <a:pt x="309" y="831"/>
                    <a:pt x="307" y="834"/>
                  </a:cubicBezTo>
                  <a:cubicBezTo>
                    <a:pt x="307" y="835"/>
                    <a:pt x="306" y="835"/>
                    <a:pt x="305" y="834"/>
                  </a:cubicBezTo>
                  <a:cubicBezTo>
                    <a:pt x="304" y="831"/>
                    <a:pt x="305" y="824"/>
                    <a:pt x="305" y="820"/>
                  </a:cubicBezTo>
                  <a:cubicBezTo>
                    <a:pt x="303" y="821"/>
                    <a:pt x="299" y="823"/>
                    <a:pt x="295" y="823"/>
                  </a:cubicBezTo>
                  <a:cubicBezTo>
                    <a:pt x="295" y="824"/>
                    <a:pt x="295" y="824"/>
                    <a:pt x="295" y="825"/>
                  </a:cubicBezTo>
                  <a:cubicBezTo>
                    <a:pt x="297" y="826"/>
                    <a:pt x="297" y="827"/>
                    <a:pt x="298" y="828"/>
                  </a:cubicBezTo>
                  <a:cubicBezTo>
                    <a:pt x="298" y="829"/>
                    <a:pt x="296" y="830"/>
                    <a:pt x="296" y="831"/>
                  </a:cubicBezTo>
                  <a:cubicBezTo>
                    <a:pt x="295" y="831"/>
                    <a:pt x="293" y="830"/>
                    <a:pt x="291" y="829"/>
                  </a:cubicBezTo>
                  <a:cubicBezTo>
                    <a:pt x="290" y="829"/>
                    <a:pt x="289" y="829"/>
                    <a:pt x="289" y="829"/>
                  </a:cubicBezTo>
                  <a:close/>
                  <a:moveTo>
                    <a:pt x="317" y="787"/>
                  </a:moveTo>
                  <a:cubicBezTo>
                    <a:pt x="317" y="785"/>
                    <a:pt x="319" y="786"/>
                    <a:pt x="320" y="786"/>
                  </a:cubicBezTo>
                  <a:cubicBezTo>
                    <a:pt x="323" y="788"/>
                    <a:pt x="325" y="789"/>
                    <a:pt x="326" y="794"/>
                  </a:cubicBezTo>
                  <a:cubicBezTo>
                    <a:pt x="326" y="795"/>
                    <a:pt x="326" y="796"/>
                    <a:pt x="325" y="798"/>
                  </a:cubicBezTo>
                  <a:cubicBezTo>
                    <a:pt x="323" y="798"/>
                    <a:pt x="319" y="798"/>
                    <a:pt x="319" y="795"/>
                  </a:cubicBezTo>
                  <a:cubicBezTo>
                    <a:pt x="318" y="793"/>
                    <a:pt x="316" y="788"/>
                    <a:pt x="317" y="787"/>
                  </a:cubicBezTo>
                  <a:close/>
                  <a:moveTo>
                    <a:pt x="341" y="802"/>
                  </a:moveTo>
                  <a:cubicBezTo>
                    <a:pt x="334" y="803"/>
                    <a:pt x="319" y="845"/>
                    <a:pt x="312" y="854"/>
                  </a:cubicBezTo>
                  <a:cubicBezTo>
                    <a:pt x="308" y="861"/>
                    <a:pt x="306" y="861"/>
                    <a:pt x="303" y="858"/>
                  </a:cubicBezTo>
                  <a:cubicBezTo>
                    <a:pt x="299" y="854"/>
                    <a:pt x="294" y="836"/>
                    <a:pt x="295" y="832"/>
                  </a:cubicBezTo>
                  <a:cubicBezTo>
                    <a:pt x="296" y="833"/>
                    <a:pt x="297" y="836"/>
                    <a:pt x="297" y="837"/>
                  </a:cubicBezTo>
                  <a:cubicBezTo>
                    <a:pt x="298" y="836"/>
                    <a:pt x="297" y="836"/>
                    <a:pt x="298" y="835"/>
                  </a:cubicBezTo>
                  <a:cubicBezTo>
                    <a:pt x="299" y="838"/>
                    <a:pt x="303" y="846"/>
                    <a:pt x="304" y="847"/>
                  </a:cubicBezTo>
                  <a:cubicBezTo>
                    <a:pt x="307" y="849"/>
                    <a:pt x="308" y="844"/>
                    <a:pt x="310" y="842"/>
                  </a:cubicBezTo>
                  <a:cubicBezTo>
                    <a:pt x="314" y="834"/>
                    <a:pt x="325" y="807"/>
                    <a:pt x="329" y="799"/>
                  </a:cubicBezTo>
                  <a:cubicBezTo>
                    <a:pt x="332" y="794"/>
                    <a:pt x="334" y="789"/>
                    <a:pt x="331" y="786"/>
                  </a:cubicBezTo>
                  <a:cubicBezTo>
                    <a:pt x="320" y="780"/>
                    <a:pt x="306" y="784"/>
                    <a:pt x="296" y="778"/>
                  </a:cubicBezTo>
                  <a:cubicBezTo>
                    <a:pt x="296" y="778"/>
                    <a:pt x="296" y="778"/>
                    <a:pt x="296" y="778"/>
                  </a:cubicBezTo>
                  <a:cubicBezTo>
                    <a:pt x="302" y="776"/>
                    <a:pt x="328" y="782"/>
                    <a:pt x="328" y="782"/>
                  </a:cubicBezTo>
                  <a:cubicBezTo>
                    <a:pt x="336" y="784"/>
                    <a:pt x="346" y="792"/>
                    <a:pt x="341" y="802"/>
                  </a:cubicBezTo>
                  <a:close/>
                  <a:moveTo>
                    <a:pt x="365" y="858"/>
                  </a:moveTo>
                  <a:cubicBezTo>
                    <a:pt x="365" y="858"/>
                    <a:pt x="363" y="859"/>
                    <a:pt x="362" y="859"/>
                  </a:cubicBezTo>
                  <a:cubicBezTo>
                    <a:pt x="362" y="859"/>
                    <a:pt x="362" y="860"/>
                    <a:pt x="360" y="861"/>
                  </a:cubicBezTo>
                  <a:cubicBezTo>
                    <a:pt x="360" y="861"/>
                    <a:pt x="358" y="862"/>
                    <a:pt x="356" y="861"/>
                  </a:cubicBezTo>
                  <a:cubicBezTo>
                    <a:pt x="356" y="861"/>
                    <a:pt x="355" y="860"/>
                    <a:pt x="354" y="860"/>
                  </a:cubicBezTo>
                  <a:cubicBezTo>
                    <a:pt x="354" y="860"/>
                    <a:pt x="352" y="859"/>
                    <a:pt x="351" y="859"/>
                  </a:cubicBezTo>
                  <a:cubicBezTo>
                    <a:pt x="351" y="859"/>
                    <a:pt x="349" y="859"/>
                    <a:pt x="352" y="858"/>
                  </a:cubicBezTo>
                  <a:cubicBezTo>
                    <a:pt x="352" y="858"/>
                    <a:pt x="352" y="857"/>
                    <a:pt x="353" y="857"/>
                  </a:cubicBezTo>
                  <a:cubicBezTo>
                    <a:pt x="353" y="857"/>
                    <a:pt x="354" y="857"/>
                    <a:pt x="354" y="857"/>
                  </a:cubicBezTo>
                  <a:cubicBezTo>
                    <a:pt x="354" y="857"/>
                    <a:pt x="354" y="856"/>
                    <a:pt x="355" y="857"/>
                  </a:cubicBezTo>
                  <a:cubicBezTo>
                    <a:pt x="355" y="857"/>
                    <a:pt x="356" y="858"/>
                    <a:pt x="357" y="855"/>
                  </a:cubicBezTo>
                  <a:cubicBezTo>
                    <a:pt x="357" y="855"/>
                    <a:pt x="357" y="855"/>
                    <a:pt x="358" y="855"/>
                  </a:cubicBezTo>
                  <a:cubicBezTo>
                    <a:pt x="358" y="855"/>
                    <a:pt x="362" y="853"/>
                    <a:pt x="371" y="847"/>
                  </a:cubicBezTo>
                  <a:cubicBezTo>
                    <a:pt x="371" y="847"/>
                    <a:pt x="379" y="842"/>
                    <a:pt x="384" y="837"/>
                  </a:cubicBezTo>
                  <a:cubicBezTo>
                    <a:pt x="384" y="837"/>
                    <a:pt x="388" y="834"/>
                    <a:pt x="393" y="830"/>
                  </a:cubicBezTo>
                  <a:cubicBezTo>
                    <a:pt x="393" y="830"/>
                    <a:pt x="406" y="820"/>
                    <a:pt x="408" y="817"/>
                  </a:cubicBezTo>
                  <a:cubicBezTo>
                    <a:pt x="408" y="817"/>
                    <a:pt x="399" y="812"/>
                    <a:pt x="400" y="808"/>
                  </a:cubicBezTo>
                  <a:cubicBezTo>
                    <a:pt x="400" y="808"/>
                    <a:pt x="401" y="806"/>
                    <a:pt x="402" y="808"/>
                  </a:cubicBezTo>
                  <a:cubicBezTo>
                    <a:pt x="402" y="808"/>
                    <a:pt x="406" y="811"/>
                    <a:pt x="413" y="810"/>
                  </a:cubicBezTo>
                  <a:cubicBezTo>
                    <a:pt x="413" y="810"/>
                    <a:pt x="416" y="810"/>
                    <a:pt x="420" y="807"/>
                  </a:cubicBezTo>
                  <a:cubicBezTo>
                    <a:pt x="420" y="807"/>
                    <a:pt x="425" y="806"/>
                    <a:pt x="427" y="815"/>
                  </a:cubicBezTo>
                  <a:cubicBezTo>
                    <a:pt x="427" y="815"/>
                    <a:pt x="427" y="819"/>
                    <a:pt x="425" y="818"/>
                  </a:cubicBezTo>
                  <a:cubicBezTo>
                    <a:pt x="425" y="818"/>
                    <a:pt x="422" y="818"/>
                    <a:pt x="419" y="819"/>
                  </a:cubicBezTo>
                  <a:cubicBezTo>
                    <a:pt x="419" y="819"/>
                    <a:pt x="418" y="818"/>
                    <a:pt x="416" y="820"/>
                  </a:cubicBezTo>
                  <a:cubicBezTo>
                    <a:pt x="416" y="820"/>
                    <a:pt x="410" y="826"/>
                    <a:pt x="397" y="834"/>
                  </a:cubicBezTo>
                  <a:cubicBezTo>
                    <a:pt x="397" y="834"/>
                    <a:pt x="390" y="839"/>
                    <a:pt x="381" y="848"/>
                  </a:cubicBezTo>
                  <a:cubicBezTo>
                    <a:pt x="381" y="848"/>
                    <a:pt x="374" y="854"/>
                    <a:pt x="365" y="858"/>
                  </a:cubicBezTo>
                  <a:close/>
                  <a:moveTo>
                    <a:pt x="430" y="858"/>
                  </a:moveTo>
                  <a:cubicBezTo>
                    <a:pt x="430" y="858"/>
                    <a:pt x="430" y="859"/>
                    <a:pt x="430" y="860"/>
                  </a:cubicBezTo>
                  <a:cubicBezTo>
                    <a:pt x="430" y="860"/>
                    <a:pt x="430" y="862"/>
                    <a:pt x="427" y="862"/>
                  </a:cubicBezTo>
                  <a:cubicBezTo>
                    <a:pt x="427" y="862"/>
                    <a:pt x="420" y="864"/>
                    <a:pt x="419" y="866"/>
                  </a:cubicBezTo>
                  <a:cubicBezTo>
                    <a:pt x="419" y="866"/>
                    <a:pt x="415" y="869"/>
                    <a:pt x="416" y="872"/>
                  </a:cubicBezTo>
                  <a:cubicBezTo>
                    <a:pt x="416" y="872"/>
                    <a:pt x="416" y="874"/>
                    <a:pt x="413" y="875"/>
                  </a:cubicBezTo>
                  <a:cubicBezTo>
                    <a:pt x="413" y="875"/>
                    <a:pt x="411" y="875"/>
                    <a:pt x="409" y="875"/>
                  </a:cubicBezTo>
                  <a:cubicBezTo>
                    <a:pt x="409" y="875"/>
                    <a:pt x="407" y="873"/>
                    <a:pt x="404" y="875"/>
                  </a:cubicBezTo>
                  <a:cubicBezTo>
                    <a:pt x="404" y="875"/>
                    <a:pt x="404" y="876"/>
                    <a:pt x="402" y="875"/>
                  </a:cubicBezTo>
                  <a:cubicBezTo>
                    <a:pt x="402" y="875"/>
                    <a:pt x="402" y="874"/>
                    <a:pt x="401" y="874"/>
                  </a:cubicBezTo>
                  <a:cubicBezTo>
                    <a:pt x="401" y="874"/>
                    <a:pt x="400" y="873"/>
                    <a:pt x="400" y="872"/>
                  </a:cubicBezTo>
                  <a:cubicBezTo>
                    <a:pt x="400" y="872"/>
                    <a:pt x="400" y="870"/>
                    <a:pt x="398" y="869"/>
                  </a:cubicBezTo>
                  <a:cubicBezTo>
                    <a:pt x="398" y="869"/>
                    <a:pt x="397" y="869"/>
                    <a:pt x="397" y="867"/>
                  </a:cubicBezTo>
                  <a:cubicBezTo>
                    <a:pt x="397" y="867"/>
                    <a:pt x="396" y="861"/>
                    <a:pt x="395" y="858"/>
                  </a:cubicBezTo>
                  <a:cubicBezTo>
                    <a:pt x="395" y="858"/>
                    <a:pt x="394" y="855"/>
                    <a:pt x="391" y="854"/>
                  </a:cubicBezTo>
                  <a:cubicBezTo>
                    <a:pt x="391" y="854"/>
                    <a:pt x="387" y="848"/>
                    <a:pt x="389" y="848"/>
                  </a:cubicBezTo>
                  <a:cubicBezTo>
                    <a:pt x="389" y="848"/>
                    <a:pt x="393" y="848"/>
                    <a:pt x="396" y="854"/>
                  </a:cubicBezTo>
                  <a:cubicBezTo>
                    <a:pt x="396" y="854"/>
                    <a:pt x="396" y="856"/>
                    <a:pt x="396" y="858"/>
                  </a:cubicBezTo>
                  <a:cubicBezTo>
                    <a:pt x="396" y="858"/>
                    <a:pt x="397" y="859"/>
                    <a:pt x="399" y="866"/>
                  </a:cubicBezTo>
                  <a:cubicBezTo>
                    <a:pt x="399" y="866"/>
                    <a:pt x="400" y="867"/>
                    <a:pt x="400" y="865"/>
                  </a:cubicBezTo>
                  <a:cubicBezTo>
                    <a:pt x="402" y="863"/>
                    <a:pt x="402" y="863"/>
                    <a:pt x="402" y="863"/>
                  </a:cubicBezTo>
                  <a:cubicBezTo>
                    <a:pt x="402" y="863"/>
                    <a:pt x="403" y="861"/>
                    <a:pt x="404" y="862"/>
                  </a:cubicBezTo>
                  <a:cubicBezTo>
                    <a:pt x="404" y="862"/>
                    <a:pt x="404" y="863"/>
                    <a:pt x="405" y="862"/>
                  </a:cubicBezTo>
                  <a:cubicBezTo>
                    <a:pt x="405" y="862"/>
                    <a:pt x="408" y="860"/>
                    <a:pt x="410" y="858"/>
                  </a:cubicBezTo>
                  <a:cubicBezTo>
                    <a:pt x="410" y="858"/>
                    <a:pt x="413" y="856"/>
                    <a:pt x="412" y="855"/>
                  </a:cubicBezTo>
                  <a:cubicBezTo>
                    <a:pt x="412" y="855"/>
                    <a:pt x="409" y="851"/>
                    <a:pt x="408" y="850"/>
                  </a:cubicBezTo>
                  <a:cubicBezTo>
                    <a:pt x="408" y="850"/>
                    <a:pt x="405" y="848"/>
                    <a:pt x="407" y="848"/>
                  </a:cubicBezTo>
                  <a:cubicBezTo>
                    <a:pt x="407" y="848"/>
                    <a:pt x="408" y="848"/>
                    <a:pt x="411" y="849"/>
                  </a:cubicBezTo>
                  <a:cubicBezTo>
                    <a:pt x="411" y="849"/>
                    <a:pt x="417" y="850"/>
                    <a:pt x="419" y="848"/>
                  </a:cubicBezTo>
                  <a:cubicBezTo>
                    <a:pt x="419" y="848"/>
                    <a:pt x="419" y="846"/>
                    <a:pt x="421" y="847"/>
                  </a:cubicBezTo>
                  <a:cubicBezTo>
                    <a:pt x="421" y="847"/>
                    <a:pt x="424" y="850"/>
                    <a:pt x="425" y="850"/>
                  </a:cubicBezTo>
                  <a:cubicBezTo>
                    <a:pt x="425" y="850"/>
                    <a:pt x="431" y="852"/>
                    <a:pt x="430" y="858"/>
                  </a:cubicBezTo>
                  <a:close/>
                  <a:moveTo>
                    <a:pt x="485" y="876"/>
                  </a:moveTo>
                  <a:cubicBezTo>
                    <a:pt x="485" y="876"/>
                    <a:pt x="485" y="878"/>
                    <a:pt x="483" y="877"/>
                  </a:cubicBezTo>
                  <a:cubicBezTo>
                    <a:pt x="483" y="877"/>
                    <a:pt x="477" y="874"/>
                    <a:pt x="475" y="866"/>
                  </a:cubicBezTo>
                  <a:cubicBezTo>
                    <a:pt x="475" y="866"/>
                    <a:pt x="473" y="857"/>
                    <a:pt x="473" y="856"/>
                  </a:cubicBezTo>
                  <a:cubicBezTo>
                    <a:pt x="473" y="856"/>
                    <a:pt x="473" y="856"/>
                    <a:pt x="473" y="854"/>
                  </a:cubicBezTo>
                  <a:cubicBezTo>
                    <a:pt x="472" y="848"/>
                    <a:pt x="472" y="848"/>
                    <a:pt x="472" y="848"/>
                  </a:cubicBezTo>
                  <a:cubicBezTo>
                    <a:pt x="472" y="848"/>
                    <a:pt x="472" y="848"/>
                    <a:pt x="473" y="847"/>
                  </a:cubicBezTo>
                  <a:cubicBezTo>
                    <a:pt x="473" y="847"/>
                    <a:pt x="472" y="846"/>
                    <a:pt x="473" y="845"/>
                  </a:cubicBezTo>
                  <a:cubicBezTo>
                    <a:pt x="473" y="845"/>
                    <a:pt x="473" y="845"/>
                    <a:pt x="473" y="845"/>
                  </a:cubicBezTo>
                  <a:cubicBezTo>
                    <a:pt x="473" y="845"/>
                    <a:pt x="473" y="842"/>
                    <a:pt x="474" y="843"/>
                  </a:cubicBezTo>
                  <a:cubicBezTo>
                    <a:pt x="474" y="843"/>
                    <a:pt x="475" y="844"/>
                    <a:pt x="474" y="846"/>
                  </a:cubicBezTo>
                  <a:cubicBezTo>
                    <a:pt x="474" y="846"/>
                    <a:pt x="473" y="848"/>
                    <a:pt x="477" y="855"/>
                  </a:cubicBezTo>
                  <a:cubicBezTo>
                    <a:pt x="477" y="855"/>
                    <a:pt x="478" y="856"/>
                    <a:pt x="479" y="856"/>
                  </a:cubicBezTo>
                  <a:cubicBezTo>
                    <a:pt x="479" y="856"/>
                    <a:pt x="480" y="857"/>
                    <a:pt x="481" y="860"/>
                  </a:cubicBezTo>
                  <a:cubicBezTo>
                    <a:pt x="481" y="860"/>
                    <a:pt x="481" y="862"/>
                    <a:pt x="481" y="862"/>
                  </a:cubicBezTo>
                  <a:cubicBezTo>
                    <a:pt x="481" y="862"/>
                    <a:pt x="480" y="864"/>
                    <a:pt x="482" y="863"/>
                  </a:cubicBezTo>
                  <a:cubicBezTo>
                    <a:pt x="482" y="863"/>
                    <a:pt x="483" y="863"/>
                    <a:pt x="483" y="864"/>
                  </a:cubicBezTo>
                  <a:cubicBezTo>
                    <a:pt x="483" y="864"/>
                    <a:pt x="483" y="867"/>
                    <a:pt x="483" y="868"/>
                  </a:cubicBezTo>
                  <a:cubicBezTo>
                    <a:pt x="483" y="868"/>
                    <a:pt x="484" y="869"/>
                    <a:pt x="484" y="870"/>
                  </a:cubicBezTo>
                  <a:cubicBezTo>
                    <a:pt x="484" y="870"/>
                    <a:pt x="484" y="871"/>
                    <a:pt x="484" y="871"/>
                  </a:cubicBezTo>
                  <a:cubicBezTo>
                    <a:pt x="484" y="871"/>
                    <a:pt x="485" y="871"/>
                    <a:pt x="485" y="871"/>
                  </a:cubicBezTo>
                  <a:cubicBezTo>
                    <a:pt x="485" y="871"/>
                    <a:pt x="486" y="876"/>
                    <a:pt x="485" y="876"/>
                  </a:cubicBezTo>
                  <a:close/>
                  <a:moveTo>
                    <a:pt x="482" y="834"/>
                  </a:moveTo>
                  <a:cubicBezTo>
                    <a:pt x="482" y="834"/>
                    <a:pt x="481" y="833"/>
                    <a:pt x="480" y="833"/>
                  </a:cubicBezTo>
                  <a:cubicBezTo>
                    <a:pt x="480" y="833"/>
                    <a:pt x="479" y="833"/>
                    <a:pt x="478" y="833"/>
                  </a:cubicBezTo>
                  <a:cubicBezTo>
                    <a:pt x="478" y="833"/>
                    <a:pt x="476" y="833"/>
                    <a:pt x="477" y="831"/>
                  </a:cubicBezTo>
                  <a:cubicBezTo>
                    <a:pt x="477" y="831"/>
                    <a:pt x="479" y="827"/>
                    <a:pt x="478" y="823"/>
                  </a:cubicBezTo>
                  <a:cubicBezTo>
                    <a:pt x="478" y="823"/>
                    <a:pt x="478" y="822"/>
                    <a:pt x="479" y="821"/>
                  </a:cubicBezTo>
                  <a:cubicBezTo>
                    <a:pt x="479" y="821"/>
                    <a:pt x="479" y="820"/>
                    <a:pt x="480" y="821"/>
                  </a:cubicBezTo>
                  <a:cubicBezTo>
                    <a:pt x="480" y="821"/>
                    <a:pt x="485" y="828"/>
                    <a:pt x="485" y="832"/>
                  </a:cubicBezTo>
                  <a:cubicBezTo>
                    <a:pt x="485" y="832"/>
                    <a:pt x="486" y="835"/>
                    <a:pt x="482" y="834"/>
                  </a:cubicBezTo>
                  <a:close/>
                  <a:moveTo>
                    <a:pt x="540" y="838"/>
                  </a:moveTo>
                  <a:cubicBezTo>
                    <a:pt x="540" y="838"/>
                    <a:pt x="539" y="842"/>
                    <a:pt x="537" y="843"/>
                  </a:cubicBezTo>
                  <a:cubicBezTo>
                    <a:pt x="537" y="843"/>
                    <a:pt x="536" y="844"/>
                    <a:pt x="536" y="846"/>
                  </a:cubicBezTo>
                  <a:cubicBezTo>
                    <a:pt x="536" y="846"/>
                    <a:pt x="533" y="852"/>
                    <a:pt x="531" y="853"/>
                  </a:cubicBezTo>
                  <a:cubicBezTo>
                    <a:pt x="531" y="853"/>
                    <a:pt x="528" y="855"/>
                    <a:pt x="529" y="857"/>
                  </a:cubicBezTo>
                  <a:cubicBezTo>
                    <a:pt x="529" y="857"/>
                    <a:pt x="533" y="860"/>
                    <a:pt x="532" y="864"/>
                  </a:cubicBezTo>
                  <a:cubicBezTo>
                    <a:pt x="532" y="864"/>
                    <a:pt x="532" y="865"/>
                    <a:pt x="531" y="865"/>
                  </a:cubicBezTo>
                  <a:cubicBezTo>
                    <a:pt x="531" y="865"/>
                    <a:pt x="530" y="866"/>
                    <a:pt x="529" y="866"/>
                  </a:cubicBezTo>
                  <a:cubicBezTo>
                    <a:pt x="529" y="866"/>
                    <a:pt x="528" y="866"/>
                    <a:pt x="528" y="866"/>
                  </a:cubicBezTo>
                  <a:cubicBezTo>
                    <a:pt x="528" y="866"/>
                    <a:pt x="524" y="868"/>
                    <a:pt x="522" y="868"/>
                  </a:cubicBezTo>
                  <a:cubicBezTo>
                    <a:pt x="522" y="868"/>
                    <a:pt x="520" y="868"/>
                    <a:pt x="517" y="868"/>
                  </a:cubicBezTo>
                  <a:cubicBezTo>
                    <a:pt x="517" y="868"/>
                    <a:pt x="517" y="867"/>
                    <a:pt x="516" y="868"/>
                  </a:cubicBezTo>
                  <a:cubicBezTo>
                    <a:pt x="516" y="868"/>
                    <a:pt x="512" y="873"/>
                    <a:pt x="507" y="869"/>
                  </a:cubicBezTo>
                  <a:cubicBezTo>
                    <a:pt x="507" y="869"/>
                    <a:pt x="506" y="868"/>
                    <a:pt x="505" y="867"/>
                  </a:cubicBezTo>
                  <a:cubicBezTo>
                    <a:pt x="504" y="867"/>
                    <a:pt x="503" y="866"/>
                    <a:pt x="502" y="866"/>
                  </a:cubicBezTo>
                  <a:cubicBezTo>
                    <a:pt x="502" y="866"/>
                    <a:pt x="496" y="862"/>
                    <a:pt x="494" y="861"/>
                  </a:cubicBezTo>
                  <a:cubicBezTo>
                    <a:pt x="494" y="861"/>
                    <a:pt x="490" y="858"/>
                    <a:pt x="490" y="856"/>
                  </a:cubicBezTo>
                  <a:cubicBezTo>
                    <a:pt x="490" y="856"/>
                    <a:pt x="489" y="853"/>
                    <a:pt x="487" y="853"/>
                  </a:cubicBezTo>
                  <a:cubicBezTo>
                    <a:pt x="487" y="853"/>
                    <a:pt x="486" y="853"/>
                    <a:pt x="486" y="851"/>
                  </a:cubicBezTo>
                  <a:cubicBezTo>
                    <a:pt x="486" y="851"/>
                    <a:pt x="486" y="851"/>
                    <a:pt x="486" y="851"/>
                  </a:cubicBezTo>
                  <a:cubicBezTo>
                    <a:pt x="486" y="851"/>
                    <a:pt x="486" y="851"/>
                    <a:pt x="486" y="850"/>
                  </a:cubicBezTo>
                  <a:cubicBezTo>
                    <a:pt x="486" y="850"/>
                    <a:pt x="485" y="849"/>
                    <a:pt x="487" y="846"/>
                  </a:cubicBezTo>
                  <a:cubicBezTo>
                    <a:pt x="487" y="846"/>
                    <a:pt x="489" y="844"/>
                    <a:pt x="491" y="843"/>
                  </a:cubicBezTo>
                  <a:cubicBezTo>
                    <a:pt x="491" y="843"/>
                    <a:pt x="495" y="839"/>
                    <a:pt x="498" y="837"/>
                  </a:cubicBezTo>
                  <a:cubicBezTo>
                    <a:pt x="498" y="837"/>
                    <a:pt x="499" y="836"/>
                    <a:pt x="500" y="835"/>
                  </a:cubicBezTo>
                  <a:cubicBezTo>
                    <a:pt x="501" y="834"/>
                    <a:pt x="502" y="833"/>
                    <a:pt x="502" y="833"/>
                  </a:cubicBezTo>
                  <a:cubicBezTo>
                    <a:pt x="502" y="833"/>
                    <a:pt x="504" y="831"/>
                    <a:pt x="506" y="830"/>
                  </a:cubicBezTo>
                  <a:cubicBezTo>
                    <a:pt x="506" y="830"/>
                    <a:pt x="509" y="829"/>
                    <a:pt x="509" y="828"/>
                  </a:cubicBezTo>
                  <a:cubicBezTo>
                    <a:pt x="509" y="828"/>
                    <a:pt x="509" y="825"/>
                    <a:pt x="509" y="824"/>
                  </a:cubicBezTo>
                  <a:cubicBezTo>
                    <a:pt x="507" y="809"/>
                    <a:pt x="507" y="809"/>
                    <a:pt x="507" y="809"/>
                  </a:cubicBezTo>
                  <a:cubicBezTo>
                    <a:pt x="507" y="809"/>
                    <a:pt x="507" y="808"/>
                    <a:pt x="508" y="809"/>
                  </a:cubicBezTo>
                  <a:cubicBezTo>
                    <a:pt x="508" y="809"/>
                    <a:pt x="509" y="809"/>
                    <a:pt x="510" y="809"/>
                  </a:cubicBezTo>
                  <a:cubicBezTo>
                    <a:pt x="510" y="809"/>
                    <a:pt x="512" y="808"/>
                    <a:pt x="513" y="812"/>
                  </a:cubicBezTo>
                  <a:cubicBezTo>
                    <a:pt x="513" y="812"/>
                    <a:pt x="515" y="816"/>
                    <a:pt x="516" y="820"/>
                  </a:cubicBezTo>
                  <a:cubicBezTo>
                    <a:pt x="516" y="820"/>
                    <a:pt x="516" y="825"/>
                    <a:pt x="516" y="826"/>
                  </a:cubicBezTo>
                  <a:cubicBezTo>
                    <a:pt x="516" y="826"/>
                    <a:pt x="516" y="828"/>
                    <a:pt x="518" y="828"/>
                  </a:cubicBezTo>
                  <a:cubicBezTo>
                    <a:pt x="518" y="828"/>
                    <a:pt x="520" y="828"/>
                    <a:pt x="523" y="828"/>
                  </a:cubicBezTo>
                  <a:cubicBezTo>
                    <a:pt x="527" y="829"/>
                    <a:pt x="531" y="829"/>
                    <a:pt x="533" y="829"/>
                  </a:cubicBezTo>
                  <a:cubicBezTo>
                    <a:pt x="533" y="829"/>
                    <a:pt x="537" y="830"/>
                    <a:pt x="541" y="835"/>
                  </a:cubicBezTo>
                  <a:cubicBezTo>
                    <a:pt x="541" y="835"/>
                    <a:pt x="542" y="835"/>
                    <a:pt x="540" y="838"/>
                  </a:cubicBezTo>
                  <a:close/>
                  <a:moveTo>
                    <a:pt x="604" y="809"/>
                  </a:moveTo>
                  <a:cubicBezTo>
                    <a:pt x="604" y="809"/>
                    <a:pt x="603" y="809"/>
                    <a:pt x="603" y="811"/>
                  </a:cubicBezTo>
                  <a:cubicBezTo>
                    <a:pt x="603" y="811"/>
                    <a:pt x="602" y="814"/>
                    <a:pt x="603" y="816"/>
                  </a:cubicBezTo>
                  <a:cubicBezTo>
                    <a:pt x="603" y="816"/>
                    <a:pt x="603" y="818"/>
                    <a:pt x="602" y="821"/>
                  </a:cubicBezTo>
                  <a:cubicBezTo>
                    <a:pt x="602" y="821"/>
                    <a:pt x="598" y="826"/>
                    <a:pt x="601" y="831"/>
                  </a:cubicBezTo>
                  <a:cubicBezTo>
                    <a:pt x="601" y="831"/>
                    <a:pt x="604" y="834"/>
                    <a:pt x="601" y="836"/>
                  </a:cubicBezTo>
                  <a:cubicBezTo>
                    <a:pt x="601" y="836"/>
                    <a:pt x="600" y="837"/>
                    <a:pt x="599" y="840"/>
                  </a:cubicBezTo>
                  <a:cubicBezTo>
                    <a:pt x="599" y="840"/>
                    <a:pt x="599" y="842"/>
                    <a:pt x="599" y="842"/>
                  </a:cubicBezTo>
                  <a:cubicBezTo>
                    <a:pt x="599" y="842"/>
                    <a:pt x="598" y="844"/>
                    <a:pt x="598" y="845"/>
                  </a:cubicBezTo>
                  <a:cubicBezTo>
                    <a:pt x="598" y="845"/>
                    <a:pt x="598" y="847"/>
                    <a:pt x="595" y="848"/>
                  </a:cubicBezTo>
                  <a:cubicBezTo>
                    <a:pt x="595" y="848"/>
                    <a:pt x="593" y="850"/>
                    <a:pt x="592" y="851"/>
                  </a:cubicBezTo>
                  <a:cubicBezTo>
                    <a:pt x="592" y="851"/>
                    <a:pt x="591" y="853"/>
                    <a:pt x="590" y="853"/>
                  </a:cubicBezTo>
                  <a:cubicBezTo>
                    <a:pt x="590" y="853"/>
                    <a:pt x="590" y="853"/>
                    <a:pt x="590" y="854"/>
                  </a:cubicBezTo>
                  <a:cubicBezTo>
                    <a:pt x="590" y="854"/>
                    <a:pt x="589" y="856"/>
                    <a:pt x="586" y="857"/>
                  </a:cubicBezTo>
                  <a:cubicBezTo>
                    <a:pt x="586" y="857"/>
                    <a:pt x="586" y="850"/>
                    <a:pt x="586" y="848"/>
                  </a:cubicBezTo>
                  <a:cubicBezTo>
                    <a:pt x="586" y="848"/>
                    <a:pt x="586" y="845"/>
                    <a:pt x="586" y="843"/>
                  </a:cubicBezTo>
                  <a:cubicBezTo>
                    <a:pt x="586" y="843"/>
                    <a:pt x="586" y="840"/>
                    <a:pt x="588" y="840"/>
                  </a:cubicBezTo>
                  <a:cubicBezTo>
                    <a:pt x="588" y="840"/>
                    <a:pt x="588" y="841"/>
                    <a:pt x="588" y="840"/>
                  </a:cubicBezTo>
                  <a:cubicBezTo>
                    <a:pt x="588" y="840"/>
                    <a:pt x="590" y="836"/>
                    <a:pt x="590" y="835"/>
                  </a:cubicBezTo>
                  <a:cubicBezTo>
                    <a:pt x="590" y="835"/>
                    <a:pt x="588" y="834"/>
                    <a:pt x="588" y="834"/>
                  </a:cubicBezTo>
                  <a:cubicBezTo>
                    <a:pt x="588" y="834"/>
                    <a:pt x="587" y="833"/>
                    <a:pt x="587" y="832"/>
                  </a:cubicBezTo>
                  <a:cubicBezTo>
                    <a:pt x="587" y="832"/>
                    <a:pt x="587" y="832"/>
                    <a:pt x="586" y="831"/>
                  </a:cubicBezTo>
                  <a:cubicBezTo>
                    <a:pt x="586" y="831"/>
                    <a:pt x="584" y="830"/>
                    <a:pt x="584" y="831"/>
                  </a:cubicBezTo>
                  <a:cubicBezTo>
                    <a:pt x="584" y="831"/>
                    <a:pt x="584" y="831"/>
                    <a:pt x="582" y="831"/>
                  </a:cubicBezTo>
                  <a:cubicBezTo>
                    <a:pt x="582" y="831"/>
                    <a:pt x="573" y="829"/>
                    <a:pt x="577" y="827"/>
                  </a:cubicBezTo>
                  <a:cubicBezTo>
                    <a:pt x="577" y="827"/>
                    <a:pt x="582" y="827"/>
                    <a:pt x="585" y="822"/>
                  </a:cubicBezTo>
                  <a:cubicBezTo>
                    <a:pt x="585" y="822"/>
                    <a:pt x="586" y="822"/>
                    <a:pt x="587" y="814"/>
                  </a:cubicBezTo>
                  <a:cubicBezTo>
                    <a:pt x="587" y="814"/>
                    <a:pt x="587" y="813"/>
                    <a:pt x="586" y="813"/>
                  </a:cubicBezTo>
                  <a:cubicBezTo>
                    <a:pt x="586" y="813"/>
                    <a:pt x="585" y="812"/>
                    <a:pt x="586" y="812"/>
                  </a:cubicBezTo>
                  <a:cubicBezTo>
                    <a:pt x="586" y="812"/>
                    <a:pt x="586" y="811"/>
                    <a:pt x="585" y="810"/>
                  </a:cubicBezTo>
                  <a:cubicBezTo>
                    <a:pt x="585" y="810"/>
                    <a:pt x="584" y="809"/>
                    <a:pt x="585" y="808"/>
                  </a:cubicBezTo>
                  <a:cubicBezTo>
                    <a:pt x="585" y="808"/>
                    <a:pt x="585" y="807"/>
                    <a:pt x="584" y="806"/>
                  </a:cubicBezTo>
                  <a:cubicBezTo>
                    <a:pt x="584" y="806"/>
                    <a:pt x="584" y="806"/>
                    <a:pt x="584" y="805"/>
                  </a:cubicBezTo>
                  <a:cubicBezTo>
                    <a:pt x="584" y="805"/>
                    <a:pt x="584" y="805"/>
                    <a:pt x="583" y="803"/>
                  </a:cubicBezTo>
                  <a:cubicBezTo>
                    <a:pt x="583" y="803"/>
                    <a:pt x="583" y="803"/>
                    <a:pt x="584" y="802"/>
                  </a:cubicBezTo>
                  <a:cubicBezTo>
                    <a:pt x="584" y="802"/>
                    <a:pt x="585" y="803"/>
                    <a:pt x="584" y="801"/>
                  </a:cubicBezTo>
                  <a:cubicBezTo>
                    <a:pt x="584" y="801"/>
                    <a:pt x="583" y="800"/>
                    <a:pt x="582" y="799"/>
                  </a:cubicBezTo>
                  <a:cubicBezTo>
                    <a:pt x="581" y="798"/>
                    <a:pt x="581" y="798"/>
                    <a:pt x="581" y="798"/>
                  </a:cubicBezTo>
                  <a:cubicBezTo>
                    <a:pt x="577" y="791"/>
                    <a:pt x="577" y="791"/>
                    <a:pt x="577" y="791"/>
                  </a:cubicBezTo>
                  <a:cubicBezTo>
                    <a:pt x="577" y="791"/>
                    <a:pt x="574" y="788"/>
                    <a:pt x="578" y="789"/>
                  </a:cubicBezTo>
                  <a:cubicBezTo>
                    <a:pt x="578" y="789"/>
                    <a:pt x="581" y="788"/>
                    <a:pt x="584" y="789"/>
                  </a:cubicBezTo>
                  <a:cubicBezTo>
                    <a:pt x="584" y="789"/>
                    <a:pt x="587" y="789"/>
                    <a:pt x="589" y="789"/>
                  </a:cubicBezTo>
                  <a:cubicBezTo>
                    <a:pt x="589" y="789"/>
                    <a:pt x="590" y="788"/>
                    <a:pt x="591" y="792"/>
                  </a:cubicBezTo>
                  <a:cubicBezTo>
                    <a:pt x="591" y="792"/>
                    <a:pt x="593" y="795"/>
                    <a:pt x="593" y="795"/>
                  </a:cubicBezTo>
                  <a:cubicBezTo>
                    <a:pt x="593" y="795"/>
                    <a:pt x="598" y="796"/>
                    <a:pt x="599" y="797"/>
                  </a:cubicBezTo>
                  <a:cubicBezTo>
                    <a:pt x="599" y="797"/>
                    <a:pt x="599" y="797"/>
                    <a:pt x="599" y="796"/>
                  </a:cubicBezTo>
                  <a:cubicBezTo>
                    <a:pt x="599" y="796"/>
                    <a:pt x="601" y="796"/>
                    <a:pt x="603" y="798"/>
                  </a:cubicBezTo>
                  <a:cubicBezTo>
                    <a:pt x="603" y="798"/>
                    <a:pt x="602" y="800"/>
                    <a:pt x="604" y="799"/>
                  </a:cubicBezTo>
                  <a:cubicBezTo>
                    <a:pt x="604" y="799"/>
                    <a:pt x="606" y="799"/>
                    <a:pt x="606" y="802"/>
                  </a:cubicBezTo>
                  <a:cubicBezTo>
                    <a:pt x="606" y="802"/>
                    <a:pt x="607" y="806"/>
                    <a:pt x="604" y="809"/>
                  </a:cubicBezTo>
                  <a:close/>
                  <a:moveTo>
                    <a:pt x="632" y="834"/>
                  </a:moveTo>
                  <a:cubicBezTo>
                    <a:pt x="632" y="834"/>
                    <a:pt x="631" y="837"/>
                    <a:pt x="628" y="838"/>
                  </a:cubicBezTo>
                  <a:cubicBezTo>
                    <a:pt x="628" y="838"/>
                    <a:pt x="626" y="839"/>
                    <a:pt x="624" y="839"/>
                  </a:cubicBezTo>
                  <a:cubicBezTo>
                    <a:pt x="624" y="839"/>
                    <a:pt x="622" y="839"/>
                    <a:pt x="622" y="838"/>
                  </a:cubicBezTo>
                  <a:cubicBezTo>
                    <a:pt x="622" y="838"/>
                    <a:pt x="621" y="838"/>
                    <a:pt x="620" y="839"/>
                  </a:cubicBezTo>
                  <a:cubicBezTo>
                    <a:pt x="620" y="839"/>
                    <a:pt x="619" y="839"/>
                    <a:pt x="618" y="837"/>
                  </a:cubicBezTo>
                  <a:cubicBezTo>
                    <a:pt x="618" y="837"/>
                    <a:pt x="616" y="836"/>
                    <a:pt x="616" y="834"/>
                  </a:cubicBezTo>
                  <a:cubicBezTo>
                    <a:pt x="616" y="834"/>
                    <a:pt x="616" y="831"/>
                    <a:pt x="615" y="829"/>
                  </a:cubicBezTo>
                  <a:cubicBezTo>
                    <a:pt x="615" y="829"/>
                    <a:pt x="613" y="824"/>
                    <a:pt x="616" y="825"/>
                  </a:cubicBezTo>
                  <a:cubicBezTo>
                    <a:pt x="616" y="825"/>
                    <a:pt x="617" y="825"/>
                    <a:pt x="619" y="824"/>
                  </a:cubicBezTo>
                  <a:cubicBezTo>
                    <a:pt x="619" y="824"/>
                    <a:pt x="622" y="825"/>
                    <a:pt x="626" y="826"/>
                  </a:cubicBezTo>
                  <a:cubicBezTo>
                    <a:pt x="626" y="826"/>
                    <a:pt x="629" y="828"/>
                    <a:pt x="630" y="828"/>
                  </a:cubicBezTo>
                  <a:cubicBezTo>
                    <a:pt x="630" y="828"/>
                    <a:pt x="632" y="828"/>
                    <a:pt x="632" y="831"/>
                  </a:cubicBezTo>
                  <a:cubicBezTo>
                    <a:pt x="632" y="831"/>
                    <a:pt x="632" y="832"/>
                    <a:pt x="632" y="833"/>
                  </a:cubicBezTo>
                  <a:cubicBezTo>
                    <a:pt x="632" y="833"/>
                    <a:pt x="632" y="834"/>
                    <a:pt x="632" y="834"/>
                  </a:cubicBezTo>
                  <a:close/>
                  <a:moveTo>
                    <a:pt x="667" y="773"/>
                  </a:moveTo>
                  <a:cubicBezTo>
                    <a:pt x="667" y="773"/>
                    <a:pt x="665" y="772"/>
                    <a:pt x="664" y="772"/>
                  </a:cubicBezTo>
                  <a:cubicBezTo>
                    <a:pt x="664" y="772"/>
                    <a:pt x="662" y="770"/>
                    <a:pt x="662" y="773"/>
                  </a:cubicBezTo>
                  <a:cubicBezTo>
                    <a:pt x="662" y="773"/>
                    <a:pt x="656" y="778"/>
                    <a:pt x="656" y="783"/>
                  </a:cubicBezTo>
                  <a:cubicBezTo>
                    <a:pt x="656" y="783"/>
                    <a:pt x="656" y="784"/>
                    <a:pt x="657" y="785"/>
                  </a:cubicBezTo>
                  <a:cubicBezTo>
                    <a:pt x="657" y="785"/>
                    <a:pt x="657" y="788"/>
                    <a:pt x="656" y="789"/>
                  </a:cubicBezTo>
                  <a:cubicBezTo>
                    <a:pt x="656" y="789"/>
                    <a:pt x="656" y="792"/>
                    <a:pt x="655" y="793"/>
                  </a:cubicBezTo>
                  <a:cubicBezTo>
                    <a:pt x="655" y="793"/>
                    <a:pt x="654" y="793"/>
                    <a:pt x="653" y="794"/>
                  </a:cubicBezTo>
                  <a:cubicBezTo>
                    <a:pt x="653" y="794"/>
                    <a:pt x="653" y="794"/>
                    <a:pt x="652" y="794"/>
                  </a:cubicBezTo>
                  <a:cubicBezTo>
                    <a:pt x="652" y="794"/>
                    <a:pt x="647" y="794"/>
                    <a:pt x="648" y="791"/>
                  </a:cubicBezTo>
                  <a:cubicBezTo>
                    <a:pt x="648" y="791"/>
                    <a:pt x="648" y="787"/>
                    <a:pt x="648" y="785"/>
                  </a:cubicBezTo>
                  <a:cubicBezTo>
                    <a:pt x="648" y="785"/>
                    <a:pt x="646" y="782"/>
                    <a:pt x="649" y="781"/>
                  </a:cubicBezTo>
                  <a:cubicBezTo>
                    <a:pt x="649" y="781"/>
                    <a:pt x="651" y="780"/>
                    <a:pt x="652" y="780"/>
                  </a:cubicBezTo>
                  <a:cubicBezTo>
                    <a:pt x="652" y="780"/>
                    <a:pt x="653" y="780"/>
                    <a:pt x="654" y="779"/>
                  </a:cubicBezTo>
                  <a:cubicBezTo>
                    <a:pt x="654" y="779"/>
                    <a:pt x="659" y="773"/>
                    <a:pt x="661" y="770"/>
                  </a:cubicBezTo>
                  <a:cubicBezTo>
                    <a:pt x="661" y="770"/>
                    <a:pt x="662" y="769"/>
                    <a:pt x="660" y="767"/>
                  </a:cubicBezTo>
                  <a:cubicBezTo>
                    <a:pt x="660" y="767"/>
                    <a:pt x="654" y="762"/>
                    <a:pt x="650" y="760"/>
                  </a:cubicBezTo>
                  <a:cubicBezTo>
                    <a:pt x="650" y="760"/>
                    <a:pt x="645" y="758"/>
                    <a:pt x="642" y="759"/>
                  </a:cubicBezTo>
                  <a:cubicBezTo>
                    <a:pt x="642" y="759"/>
                    <a:pt x="634" y="758"/>
                    <a:pt x="640" y="756"/>
                  </a:cubicBezTo>
                  <a:cubicBezTo>
                    <a:pt x="640" y="756"/>
                    <a:pt x="645" y="754"/>
                    <a:pt x="654" y="760"/>
                  </a:cubicBezTo>
                  <a:cubicBezTo>
                    <a:pt x="654" y="760"/>
                    <a:pt x="660" y="764"/>
                    <a:pt x="661" y="767"/>
                  </a:cubicBezTo>
                  <a:cubicBezTo>
                    <a:pt x="661" y="767"/>
                    <a:pt x="662" y="768"/>
                    <a:pt x="663" y="767"/>
                  </a:cubicBezTo>
                  <a:cubicBezTo>
                    <a:pt x="663" y="767"/>
                    <a:pt x="666" y="765"/>
                    <a:pt x="664" y="763"/>
                  </a:cubicBezTo>
                  <a:cubicBezTo>
                    <a:pt x="664" y="763"/>
                    <a:pt x="661" y="757"/>
                    <a:pt x="650" y="750"/>
                  </a:cubicBezTo>
                  <a:cubicBezTo>
                    <a:pt x="650" y="750"/>
                    <a:pt x="646" y="747"/>
                    <a:pt x="644" y="748"/>
                  </a:cubicBezTo>
                  <a:cubicBezTo>
                    <a:pt x="644" y="748"/>
                    <a:pt x="642" y="747"/>
                    <a:pt x="644" y="747"/>
                  </a:cubicBezTo>
                  <a:cubicBezTo>
                    <a:pt x="644" y="747"/>
                    <a:pt x="649" y="745"/>
                    <a:pt x="656" y="750"/>
                  </a:cubicBezTo>
                  <a:cubicBezTo>
                    <a:pt x="656" y="750"/>
                    <a:pt x="661" y="754"/>
                    <a:pt x="664" y="758"/>
                  </a:cubicBezTo>
                  <a:cubicBezTo>
                    <a:pt x="664" y="758"/>
                    <a:pt x="666" y="760"/>
                    <a:pt x="665" y="758"/>
                  </a:cubicBezTo>
                  <a:cubicBezTo>
                    <a:pt x="665" y="758"/>
                    <a:pt x="664" y="756"/>
                    <a:pt x="665" y="755"/>
                  </a:cubicBezTo>
                  <a:cubicBezTo>
                    <a:pt x="665" y="755"/>
                    <a:pt x="665" y="755"/>
                    <a:pt x="665" y="754"/>
                  </a:cubicBezTo>
                  <a:cubicBezTo>
                    <a:pt x="665" y="754"/>
                    <a:pt x="664" y="753"/>
                    <a:pt x="664" y="752"/>
                  </a:cubicBezTo>
                  <a:cubicBezTo>
                    <a:pt x="664" y="752"/>
                    <a:pt x="665" y="752"/>
                    <a:pt x="663" y="752"/>
                  </a:cubicBezTo>
                  <a:cubicBezTo>
                    <a:pt x="663" y="752"/>
                    <a:pt x="662" y="751"/>
                    <a:pt x="661" y="751"/>
                  </a:cubicBezTo>
                  <a:cubicBezTo>
                    <a:pt x="661" y="751"/>
                    <a:pt x="656" y="751"/>
                    <a:pt x="660" y="750"/>
                  </a:cubicBezTo>
                  <a:cubicBezTo>
                    <a:pt x="660" y="750"/>
                    <a:pt x="661" y="750"/>
                    <a:pt x="663" y="750"/>
                  </a:cubicBezTo>
                  <a:cubicBezTo>
                    <a:pt x="663" y="750"/>
                    <a:pt x="664" y="750"/>
                    <a:pt x="663" y="749"/>
                  </a:cubicBezTo>
                  <a:cubicBezTo>
                    <a:pt x="663" y="749"/>
                    <a:pt x="661" y="745"/>
                    <a:pt x="661" y="744"/>
                  </a:cubicBezTo>
                  <a:cubicBezTo>
                    <a:pt x="661" y="744"/>
                    <a:pt x="660" y="742"/>
                    <a:pt x="660" y="744"/>
                  </a:cubicBezTo>
                  <a:cubicBezTo>
                    <a:pt x="660" y="744"/>
                    <a:pt x="659" y="746"/>
                    <a:pt x="656" y="744"/>
                  </a:cubicBezTo>
                  <a:cubicBezTo>
                    <a:pt x="656" y="744"/>
                    <a:pt x="651" y="744"/>
                    <a:pt x="651" y="741"/>
                  </a:cubicBezTo>
                  <a:cubicBezTo>
                    <a:pt x="651" y="741"/>
                    <a:pt x="652" y="737"/>
                    <a:pt x="649" y="737"/>
                  </a:cubicBezTo>
                  <a:cubicBezTo>
                    <a:pt x="649" y="737"/>
                    <a:pt x="646" y="736"/>
                    <a:pt x="649" y="735"/>
                  </a:cubicBezTo>
                  <a:cubicBezTo>
                    <a:pt x="649" y="735"/>
                    <a:pt x="652" y="734"/>
                    <a:pt x="656" y="735"/>
                  </a:cubicBezTo>
                  <a:cubicBezTo>
                    <a:pt x="656" y="735"/>
                    <a:pt x="656" y="736"/>
                    <a:pt x="658" y="735"/>
                  </a:cubicBezTo>
                  <a:cubicBezTo>
                    <a:pt x="658" y="735"/>
                    <a:pt x="667" y="731"/>
                    <a:pt x="668" y="737"/>
                  </a:cubicBezTo>
                  <a:cubicBezTo>
                    <a:pt x="668" y="737"/>
                    <a:pt x="667" y="741"/>
                    <a:pt x="669" y="744"/>
                  </a:cubicBezTo>
                  <a:cubicBezTo>
                    <a:pt x="669" y="744"/>
                    <a:pt x="669" y="746"/>
                    <a:pt x="669" y="747"/>
                  </a:cubicBezTo>
                  <a:cubicBezTo>
                    <a:pt x="669" y="747"/>
                    <a:pt x="669" y="748"/>
                    <a:pt x="670" y="750"/>
                  </a:cubicBezTo>
                  <a:cubicBezTo>
                    <a:pt x="670" y="750"/>
                    <a:pt x="671" y="750"/>
                    <a:pt x="670" y="751"/>
                  </a:cubicBezTo>
                  <a:cubicBezTo>
                    <a:pt x="670" y="751"/>
                    <a:pt x="670" y="753"/>
                    <a:pt x="670" y="755"/>
                  </a:cubicBezTo>
                  <a:cubicBezTo>
                    <a:pt x="670" y="755"/>
                    <a:pt x="669" y="758"/>
                    <a:pt x="671" y="756"/>
                  </a:cubicBezTo>
                  <a:cubicBezTo>
                    <a:pt x="671" y="756"/>
                    <a:pt x="676" y="749"/>
                    <a:pt x="678" y="746"/>
                  </a:cubicBezTo>
                  <a:cubicBezTo>
                    <a:pt x="678" y="746"/>
                    <a:pt x="680" y="744"/>
                    <a:pt x="677" y="744"/>
                  </a:cubicBezTo>
                  <a:cubicBezTo>
                    <a:pt x="677" y="744"/>
                    <a:pt x="674" y="743"/>
                    <a:pt x="672" y="742"/>
                  </a:cubicBezTo>
                  <a:cubicBezTo>
                    <a:pt x="672" y="742"/>
                    <a:pt x="670" y="741"/>
                    <a:pt x="672" y="740"/>
                  </a:cubicBezTo>
                  <a:cubicBezTo>
                    <a:pt x="672" y="740"/>
                    <a:pt x="674" y="741"/>
                    <a:pt x="674" y="740"/>
                  </a:cubicBezTo>
                  <a:cubicBezTo>
                    <a:pt x="674" y="740"/>
                    <a:pt x="673" y="739"/>
                    <a:pt x="674" y="739"/>
                  </a:cubicBezTo>
                  <a:cubicBezTo>
                    <a:pt x="674" y="739"/>
                    <a:pt x="676" y="739"/>
                    <a:pt x="676" y="737"/>
                  </a:cubicBezTo>
                  <a:cubicBezTo>
                    <a:pt x="676" y="737"/>
                    <a:pt x="675" y="734"/>
                    <a:pt x="674" y="735"/>
                  </a:cubicBezTo>
                  <a:cubicBezTo>
                    <a:pt x="674" y="735"/>
                    <a:pt x="670" y="735"/>
                    <a:pt x="669" y="733"/>
                  </a:cubicBezTo>
                  <a:cubicBezTo>
                    <a:pt x="669" y="733"/>
                    <a:pt x="667" y="732"/>
                    <a:pt x="667" y="731"/>
                  </a:cubicBezTo>
                  <a:cubicBezTo>
                    <a:pt x="667" y="731"/>
                    <a:pt x="667" y="730"/>
                    <a:pt x="669" y="731"/>
                  </a:cubicBezTo>
                  <a:cubicBezTo>
                    <a:pt x="669" y="731"/>
                    <a:pt x="673" y="733"/>
                    <a:pt x="671" y="730"/>
                  </a:cubicBezTo>
                  <a:cubicBezTo>
                    <a:pt x="669" y="728"/>
                    <a:pt x="669" y="728"/>
                    <a:pt x="669" y="728"/>
                  </a:cubicBezTo>
                  <a:cubicBezTo>
                    <a:pt x="669" y="728"/>
                    <a:pt x="669" y="726"/>
                    <a:pt x="666" y="728"/>
                  </a:cubicBezTo>
                  <a:cubicBezTo>
                    <a:pt x="666" y="728"/>
                    <a:pt x="660" y="729"/>
                    <a:pt x="662" y="727"/>
                  </a:cubicBezTo>
                  <a:cubicBezTo>
                    <a:pt x="662" y="727"/>
                    <a:pt x="664" y="726"/>
                    <a:pt x="663" y="725"/>
                  </a:cubicBezTo>
                  <a:cubicBezTo>
                    <a:pt x="663" y="725"/>
                    <a:pt x="663" y="724"/>
                    <a:pt x="665" y="723"/>
                  </a:cubicBezTo>
                  <a:cubicBezTo>
                    <a:pt x="665" y="723"/>
                    <a:pt x="666" y="722"/>
                    <a:pt x="665" y="721"/>
                  </a:cubicBezTo>
                  <a:cubicBezTo>
                    <a:pt x="665" y="721"/>
                    <a:pt x="665" y="721"/>
                    <a:pt x="668" y="720"/>
                  </a:cubicBezTo>
                  <a:cubicBezTo>
                    <a:pt x="668" y="720"/>
                    <a:pt x="676" y="717"/>
                    <a:pt x="677" y="721"/>
                  </a:cubicBezTo>
                  <a:cubicBezTo>
                    <a:pt x="677" y="721"/>
                    <a:pt x="678" y="723"/>
                    <a:pt x="677" y="725"/>
                  </a:cubicBezTo>
                  <a:cubicBezTo>
                    <a:pt x="677" y="725"/>
                    <a:pt x="676" y="725"/>
                    <a:pt x="677" y="729"/>
                  </a:cubicBezTo>
                  <a:cubicBezTo>
                    <a:pt x="677" y="729"/>
                    <a:pt x="677" y="731"/>
                    <a:pt x="679" y="732"/>
                  </a:cubicBezTo>
                  <a:cubicBezTo>
                    <a:pt x="679" y="732"/>
                    <a:pt x="680" y="734"/>
                    <a:pt x="681" y="736"/>
                  </a:cubicBezTo>
                  <a:cubicBezTo>
                    <a:pt x="681" y="736"/>
                    <a:pt x="683" y="739"/>
                    <a:pt x="683" y="740"/>
                  </a:cubicBezTo>
                  <a:cubicBezTo>
                    <a:pt x="683" y="740"/>
                    <a:pt x="683" y="742"/>
                    <a:pt x="684" y="741"/>
                  </a:cubicBezTo>
                  <a:cubicBezTo>
                    <a:pt x="684" y="741"/>
                    <a:pt x="692" y="731"/>
                    <a:pt x="698" y="734"/>
                  </a:cubicBezTo>
                  <a:cubicBezTo>
                    <a:pt x="698" y="734"/>
                    <a:pt x="701" y="733"/>
                    <a:pt x="697" y="738"/>
                  </a:cubicBezTo>
                  <a:cubicBezTo>
                    <a:pt x="697" y="738"/>
                    <a:pt x="696" y="740"/>
                    <a:pt x="695" y="740"/>
                  </a:cubicBezTo>
                  <a:cubicBezTo>
                    <a:pt x="688" y="743"/>
                    <a:pt x="688" y="743"/>
                    <a:pt x="688" y="743"/>
                  </a:cubicBezTo>
                  <a:cubicBezTo>
                    <a:pt x="688" y="743"/>
                    <a:pt x="686" y="744"/>
                    <a:pt x="689" y="742"/>
                  </a:cubicBezTo>
                  <a:cubicBezTo>
                    <a:pt x="689" y="742"/>
                    <a:pt x="692" y="739"/>
                    <a:pt x="692" y="738"/>
                  </a:cubicBezTo>
                  <a:cubicBezTo>
                    <a:pt x="692" y="738"/>
                    <a:pt x="692" y="736"/>
                    <a:pt x="691" y="738"/>
                  </a:cubicBezTo>
                  <a:cubicBezTo>
                    <a:pt x="691" y="738"/>
                    <a:pt x="687" y="741"/>
                    <a:pt x="686" y="742"/>
                  </a:cubicBezTo>
                  <a:cubicBezTo>
                    <a:pt x="686" y="742"/>
                    <a:pt x="684" y="743"/>
                    <a:pt x="685" y="745"/>
                  </a:cubicBezTo>
                  <a:cubicBezTo>
                    <a:pt x="685" y="745"/>
                    <a:pt x="685" y="746"/>
                    <a:pt x="685" y="746"/>
                  </a:cubicBezTo>
                  <a:cubicBezTo>
                    <a:pt x="685" y="746"/>
                    <a:pt x="685" y="747"/>
                    <a:pt x="685" y="747"/>
                  </a:cubicBezTo>
                  <a:cubicBezTo>
                    <a:pt x="685" y="747"/>
                    <a:pt x="687" y="751"/>
                    <a:pt x="684" y="751"/>
                  </a:cubicBezTo>
                  <a:cubicBezTo>
                    <a:pt x="684" y="751"/>
                    <a:pt x="681" y="751"/>
                    <a:pt x="680" y="749"/>
                  </a:cubicBezTo>
                  <a:cubicBezTo>
                    <a:pt x="680" y="749"/>
                    <a:pt x="679" y="747"/>
                    <a:pt x="678" y="750"/>
                  </a:cubicBezTo>
                  <a:cubicBezTo>
                    <a:pt x="678" y="750"/>
                    <a:pt x="675" y="755"/>
                    <a:pt x="673" y="757"/>
                  </a:cubicBezTo>
                  <a:cubicBezTo>
                    <a:pt x="673" y="757"/>
                    <a:pt x="668" y="762"/>
                    <a:pt x="669" y="763"/>
                  </a:cubicBezTo>
                  <a:cubicBezTo>
                    <a:pt x="669" y="763"/>
                    <a:pt x="671" y="765"/>
                    <a:pt x="670" y="765"/>
                  </a:cubicBezTo>
                  <a:cubicBezTo>
                    <a:pt x="670" y="765"/>
                    <a:pt x="669" y="766"/>
                    <a:pt x="667" y="765"/>
                  </a:cubicBezTo>
                  <a:cubicBezTo>
                    <a:pt x="667" y="765"/>
                    <a:pt x="667" y="765"/>
                    <a:pt x="666" y="767"/>
                  </a:cubicBezTo>
                  <a:cubicBezTo>
                    <a:pt x="666" y="767"/>
                    <a:pt x="663" y="770"/>
                    <a:pt x="665" y="771"/>
                  </a:cubicBezTo>
                  <a:cubicBezTo>
                    <a:pt x="665" y="771"/>
                    <a:pt x="666" y="771"/>
                    <a:pt x="667" y="772"/>
                  </a:cubicBezTo>
                  <a:cubicBezTo>
                    <a:pt x="667" y="772"/>
                    <a:pt x="669" y="772"/>
                    <a:pt x="667" y="773"/>
                  </a:cubicBezTo>
                  <a:close/>
                  <a:moveTo>
                    <a:pt x="706" y="796"/>
                  </a:moveTo>
                  <a:cubicBezTo>
                    <a:pt x="706" y="796"/>
                    <a:pt x="706" y="797"/>
                    <a:pt x="706" y="799"/>
                  </a:cubicBezTo>
                  <a:cubicBezTo>
                    <a:pt x="706" y="799"/>
                    <a:pt x="706" y="800"/>
                    <a:pt x="705" y="801"/>
                  </a:cubicBezTo>
                  <a:cubicBezTo>
                    <a:pt x="695" y="808"/>
                    <a:pt x="695" y="808"/>
                    <a:pt x="695" y="808"/>
                  </a:cubicBezTo>
                  <a:cubicBezTo>
                    <a:pt x="695" y="808"/>
                    <a:pt x="694" y="807"/>
                    <a:pt x="693" y="809"/>
                  </a:cubicBezTo>
                  <a:cubicBezTo>
                    <a:pt x="693" y="809"/>
                    <a:pt x="693" y="808"/>
                    <a:pt x="692" y="808"/>
                  </a:cubicBezTo>
                  <a:cubicBezTo>
                    <a:pt x="692" y="808"/>
                    <a:pt x="692" y="808"/>
                    <a:pt x="692" y="809"/>
                  </a:cubicBezTo>
                  <a:cubicBezTo>
                    <a:pt x="692" y="809"/>
                    <a:pt x="690" y="808"/>
                    <a:pt x="690" y="809"/>
                  </a:cubicBezTo>
                  <a:cubicBezTo>
                    <a:pt x="684" y="810"/>
                    <a:pt x="684" y="810"/>
                    <a:pt x="684" y="810"/>
                  </a:cubicBezTo>
                  <a:cubicBezTo>
                    <a:pt x="684" y="810"/>
                    <a:pt x="682" y="810"/>
                    <a:pt x="685" y="809"/>
                  </a:cubicBezTo>
                  <a:cubicBezTo>
                    <a:pt x="685" y="809"/>
                    <a:pt x="692" y="807"/>
                    <a:pt x="688" y="807"/>
                  </a:cubicBezTo>
                  <a:cubicBezTo>
                    <a:pt x="688" y="807"/>
                    <a:pt x="686" y="806"/>
                    <a:pt x="688" y="806"/>
                  </a:cubicBezTo>
                  <a:cubicBezTo>
                    <a:pt x="688" y="806"/>
                    <a:pt x="695" y="801"/>
                    <a:pt x="697" y="796"/>
                  </a:cubicBezTo>
                  <a:cubicBezTo>
                    <a:pt x="697" y="796"/>
                    <a:pt x="704" y="785"/>
                    <a:pt x="695" y="779"/>
                  </a:cubicBezTo>
                  <a:cubicBezTo>
                    <a:pt x="695" y="779"/>
                    <a:pt x="691" y="779"/>
                    <a:pt x="688" y="784"/>
                  </a:cubicBezTo>
                  <a:cubicBezTo>
                    <a:pt x="688" y="784"/>
                    <a:pt x="686" y="789"/>
                    <a:pt x="683" y="790"/>
                  </a:cubicBezTo>
                  <a:cubicBezTo>
                    <a:pt x="683" y="790"/>
                    <a:pt x="678" y="789"/>
                    <a:pt x="675" y="787"/>
                  </a:cubicBezTo>
                  <a:cubicBezTo>
                    <a:pt x="675" y="787"/>
                    <a:pt x="672" y="786"/>
                    <a:pt x="675" y="786"/>
                  </a:cubicBezTo>
                  <a:cubicBezTo>
                    <a:pt x="675" y="786"/>
                    <a:pt x="676" y="786"/>
                    <a:pt x="678" y="784"/>
                  </a:cubicBezTo>
                  <a:cubicBezTo>
                    <a:pt x="678" y="784"/>
                    <a:pt x="681" y="783"/>
                    <a:pt x="681" y="782"/>
                  </a:cubicBezTo>
                  <a:cubicBezTo>
                    <a:pt x="681" y="782"/>
                    <a:pt x="683" y="779"/>
                    <a:pt x="685" y="777"/>
                  </a:cubicBezTo>
                  <a:cubicBezTo>
                    <a:pt x="685" y="777"/>
                    <a:pt x="688" y="775"/>
                    <a:pt x="689" y="773"/>
                  </a:cubicBezTo>
                  <a:cubicBezTo>
                    <a:pt x="689" y="773"/>
                    <a:pt x="689" y="771"/>
                    <a:pt x="687" y="772"/>
                  </a:cubicBezTo>
                  <a:cubicBezTo>
                    <a:pt x="687" y="772"/>
                    <a:pt x="683" y="776"/>
                    <a:pt x="679" y="769"/>
                  </a:cubicBezTo>
                  <a:cubicBezTo>
                    <a:pt x="679" y="769"/>
                    <a:pt x="679" y="761"/>
                    <a:pt x="678" y="764"/>
                  </a:cubicBezTo>
                  <a:cubicBezTo>
                    <a:pt x="678" y="764"/>
                    <a:pt x="676" y="769"/>
                    <a:pt x="673" y="770"/>
                  </a:cubicBezTo>
                  <a:cubicBezTo>
                    <a:pt x="673" y="770"/>
                    <a:pt x="671" y="771"/>
                    <a:pt x="669" y="770"/>
                  </a:cubicBezTo>
                  <a:cubicBezTo>
                    <a:pt x="669" y="770"/>
                    <a:pt x="666" y="769"/>
                    <a:pt x="669" y="769"/>
                  </a:cubicBezTo>
                  <a:cubicBezTo>
                    <a:pt x="669" y="769"/>
                    <a:pt x="672" y="768"/>
                    <a:pt x="674" y="764"/>
                  </a:cubicBezTo>
                  <a:cubicBezTo>
                    <a:pt x="674" y="764"/>
                    <a:pt x="676" y="761"/>
                    <a:pt x="676" y="759"/>
                  </a:cubicBezTo>
                  <a:cubicBezTo>
                    <a:pt x="676" y="759"/>
                    <a:pt x="675" y="758"/>
                    <a:pt x="678" y="757"/>
                  </a:cubicBezTo>
                  <a:cubicBezTo>
                    <a:pt x="678" y="757"/>
                    <a:pt x="684" y="752"/>
                    <a:pt x="688" y="755"/>
                  </a:cubicBezTo>
                  <a:cubicBezTo>
                    <a:pt x="688" y="755"/>
                    <a:pt x="689" y="757"/>
                    <a:pt x="688" y="760"/>
                  </a:cubicBezTo>
                  <a:cubicBezTo>
                    <a:pt x="688" y="760"/>
                    <a:pt x="687" y="762"/>
                    <a:pt x="690" y="765"/>
                  </a:cubicBezTo>
                  <a:cubicBezTo>
                    <a:pt x="690" y="765"/>
                    <a:pt x="694" y="767"/>
                    <a:pt x="695" y="766"/>
                  </a:cubicBezTo>
                  <a:cubicBezTo>
                    <a:pt x="695" y="766"/>
                    <a:pt x="700" y="762"/>
                    <a:pt x="702" y="763"/>
                  </a:cubicBezTo>
                  <a:cubicBezTo>
                    <a:pt x="702" y="763"/>
                    <a:pt x="706" y="763"/>
                    <a:pt x="705" y="766"/>
                  </a:cubicBezTo>
                  <a:cubicBezTo>
                    <a:pt x="705" y="766"/>
                    <a:pt x="704" y="768"/>
                    <a:pt x="704" y="769"/>
                  </a:cubicBezTo>
                  <a:cubicBezTo>
                    <a:pt x="704" y="769"/>
                    <a:pt x="704" y="769"/>
                    <a:pt x="702" y="770"/>
                  </a:cubicBezTo>
                  <a:cubicBezTo>
                    <a:pt x="702" y="770"/>
                    <a:pt x="699" y="772"/>
                    <a:pt x="702" y="775"/>
                  </a:cubicBezTo>
                  <a:cubicBezTo>
                    <a:pt x="707" y="782"/>
                    <a:pt x="707" y="782"/>
                    <a:pt x="707" y="782"/>
                  </a:cubicBezTo>
                  <a:cubicBezTo>
                    <a:pt x="707" y="782"/>
                    <a:pt x="709" y="788"/>
                    <a:pt x="708" y="793"/>
                  </a:cubicBezTo>
                  <a:cubicBezTo>
                    <a:pt x="708" y="793"/>
                    <a:pt x="707" y="795"/>
                    <a:pt x="706" y="796"/>
                  </a:cubicBezTo>
                  <a:close/>
                  <a:moveTo>
                    <a:pt x="452" y="787"/>
                  </a:moveTo>
                  <a:cubicBezTo>
                    <a:pt x="268" y="787"/>
                    <a:pt x="119" y="638"/>
                    <a:pt x="119" y="454"/>
                  </a:cubicBezTo>
                  <a:cubicBezTo>
                    <a:pt x="119" y="270"/>
                    <a:pt x="268" y="121"/>
                    <a:pt x="452" y="121"/>
                  </a:cubicBezTo>
                  <a:cubicBezTo>
                    <a:pt x="636" y="121"/>
                    <a:pt x="785" y="270"/>
                    <a:pt x="785" y="454"/>
                  </a:cubicBezTo>
                  <a:cubicBezTo>
                    <a:pt x="785" y="638"/>
                    <a:pt x="636" y="787"/>
                    <a:pt x="452" y="787"/>
                  </a:cubicBezTo>
                  <a:close/>
                  <a:moveTo>
                    <a:pt x="779" y="318"/>
                  </a:moveTo>
                  <a:cubicBezTo>
                    <a:pt x="776" y="310"/>
                    <a:pt x="775" y="303"/>
                    <a:pt x="778" y="296"/>
                  </a:cubicBezTo>
                  <a:cubicBezTo>
                    <a:pt x="780" y="290"/>
                    <a:pt x="785" y="285"/>
                    <a:pt x="793" y="282"/>
                  </a:cubicBezTo>
                  <a:cubicBezTo>
                    <a:pt x="798" y="280"/>
                    <a:pt x="802" y="279"/>
                    <a:pt x="806" y="279"/>
                  </a:cubicBezTo>
                  <a:cubicBezTo>
                    <a:pt x="809" y="279"/>
                    <a:pt x="812" y="280"/>
                    <a:pt x="815" y="281"/>
                  </a:cubicBezTo>
                  <a:cubicBezTo>
                    <a:pt x="817" y="283"/>
                    <a:pt x="820" y="284"/>
                    <a:pt x="822" y="286"/>
                  </a:cubicBezTo>
                  <a:cubicBezTo>
                    <a:pt x="824" y="289"/>
                    <a:pt x="827" y="293"/>
                    <a:pt x="828" y="297"/>
                  </a:cubicBezTo>
                  <a:cubicBezTo>
                    <a:pt x="832" y="305"/>
                    <a:pt x="832" y="312"/>
                    <a:pt x="829" y="318"/>
                  </a:cubicBezTo>
                  <a:cubicBezTo>
                    <a:pt x="827" y="325"/>
                    <a:pt x="822" y="330"/>
                    <a:pt x="814" y="333"/>
                  </a:cubicBezTo>
                  <a:cubicBezTo>
                    <a:pt x="806" y="336"/>
                    <a:pt x="799" y="336"/>
                    <a:pt x="793" y="333"/>
                  </a:cubicBezTo>
                  <a:cubicBezTo>
                    <a:pt x="787" y="331"/>
                    <a:pt x="782" y="325"/>
                    <a:pt x="779" y="318"/>
                  </a:cubicBezTo>
                  <a:close/>
                  <a:moveTo>
                    <a:pt x="841" y="337"/>
                  </a:moveTo>
                  <a:cubicBezTo>
                    <a:pt x="844" y="348"/>
                    <a:pt x="844" y="348"/>
                    <a:pt x="844" y="348"/>
                  </a:cubicBezTo>
                  <a:cubicBezTo>
                    <a:pt x="803" y="358"/>
                    <a:pt x="803" y="358"/>
                    <a:pt x="803" y="358"/>
                  </a:cubicBezTo>
                  <a:cubicBezTo>
                    <a:pt x="810" y="386"/>
                    <a:pt x="810" y="386"/>
                    <a:pt x="810" y="386"/>
                  </a:cubicBezTo>
                  <a:cubicBezTo>
                    <a:pt x="801" y="388"/>
                    <a:pt x="801" y="388"/>
                    <a:pt x="801" y="388"/>
                  </a:cubicBezTo>
                  <a:cubicBezTo>
                    <a:pt x="792" y="349"/>
                    <a:pt x="792" y="349"/>
                    <a:pt x="792" y="349"/>
                  </a:cubicBezTo>
                  <a:lnTo>
                    <a:pt x="841" y="337"/>
                  </a:lnTo>
                  <a:close/>
                  <a:moveTo>
                    <a:pt x="852" y="525"/>
                  </a:moveTo>
                  <a:cubicBezTo>
                    <a:pt x="816" y="528"/>
                    <a:pt x="816" y="528"/>
                    <a:pt x="816" y="528"/>
                  </a:cubicBezTo>
                  <a:cubicBezTo>
                    <a:pt x="848" y="545"/>
                    <a:pt x="848" y="545"/>
                    <a:pt x="848" y="545"/>
                  </a:cubicBezTo>
                  <a:cubicBezTo>
                    <a:pt x="845" y="562"/>
                    <a:pt x="845" y="562"/>
                    <a:pt x="845" y="562"/>
                  </a:cubicBezTo>
                  <a:cubicBezTo>
                    <a:pt x="794" y="552"/>
                    <a:pt x="794" y="552"/>
                    <a:pt x="794" y="552"/>
                  </a:cubicBezTo>
                  <a:cubicBezTo>
                    <a:pt x="796" y="541"/>
                    <a:pt x="796" y="541"/>
                    <a:pt x="796" y="541"/>
                  </a:cubicBezTo>
                  <a:cubicBezTo>
                    <a:pt x="836" y="549"/>
                    <a:pt x="836" y="549"/>
                    <a:pt x="836" y="549"/>
                  </a:cubicBezTo>
                  <a:cubicBezTo>
                    <a:pt x="798" y="530"/>
                    <a:pt x="798" y="530"/>
                    <a:pt x="798" y="530"/>
                  </a:cubicBezTo>
                  <a:cubicBezTo>
                    <a:pt x="801" y="519"/>
                    <a:pt x="801" y="519"/>
                    <a:pt x="801" y="519"/>
                  </a:cubicBezTo>
                  <a:cubicBezTo>
                    <a:pt x="843" y="516"/>
                    <a:pt x="843" y="516"/>
                    <a:pt x="843" y="516"/>
                  </a:cubicBezTo>
                  <a:cubicBezTo>
                    <a:pt x="803" y="508"/>
                    <a:pt x="803" y="508"/>
                    <a:pt x="803" y="508"/>
                  </a:cubicBezTo>
                  <a:cubicBezTo>
                    <a:pt x="805" y="498"/>
                    <a:pt x="805" y="498"/>
                    <a:pt x="805" y="498"/>
                  </a:cubicBezTo>
                  <a:cubicBezTo>
                    <a:pt x="856" y="508"/>
                    <a:pt x="856" y="508"/>
                    <a:pt x="856" y="508"/>
                  </a:cubicBezTo>
                  <a:lnTo>
                    <a:pt x="852" y="525"/>
                  </a:lnTo>
                  <a:close/>
                  <a:moveTo>
                    <a:pt x="816" y="474"/>
                  </a:moveTo>
                  <a:cubicBezTo>
                    <a:pt x="817" y="476"/>
                    <a:pt x="818" y="477"/>
                    <a:pt x="820" y="477"/>
                  </a:cubicBezTo>
                  <a:cubicBezTo>
                    <a:pt x="822" y="478"/>
                    <a:pt x="825" y="478"/>
                    <a:pt x="829" y="478"/>
                  </a:cubicBezTo>
                  <a:cubicBezTo>
                    <a:pt x="858" y="479"/>
                    <a:pt x="858" y="479"/>
                    <a:pt x="858" y="479"/>
                  </a:cubicBezTo>
                  <a:cubicBezTo>
                    <a:pt x="857" y="491"/>
                    <a:pt x="857" y="491"/>
                    <a:pt x="857" y="491"/>
                  </a:cubicBezTo>
                  <a:cubicBezTo>
                    <a:pt x="830" y="490"/>
                    <a:pt x="830" y="490"/>
                    <a:pt x="830" y="490"/>
                  </a:cubicBezTo>
                  <a:cubicBezTo>
                    <a:pt x="824" y="490"/>
                    <a:pt x="819" y="489"/>
                    <a:pt x="817" y="488"/>
                  </a:cubicBezTo>
                  <a:cubicBezTo>
                    <a:pt x="814" y="488"/>
                    <a:pt x="812" y="486"/>
                    <a:pt x="811" y="485"/>
                  </a:cubicBezTo>
                  <a:cubicBezTo>
                    <a:pt x="809" y="483"/>
                    <a:pt x="808" y="481"/>
                    <a:pt x="807" y="478"/>
                  </a:cubicBezTo>
                  <a:cubicBezTo>
                    <a:pt x="806" y="475"/>
                    <a:pt x="805" y="471"/>
                    <a:pt x="805" y="467"/>
                  </a:cubicBezTo>
                  <a:cubicBezTo>
                    <a:pt x="806" y="461"/>
                    <a:pt x="806" y="457"/>
                    <a:pt x="808" y="455"/>
                  </a:cubicBezTo>
                  <a:cubicBezTo>
                    <a:pt x="809" y="452"/>
                    <a:pt x="810" y="450"/>
                    <a:pt x="812" y="448"/>
                  </a:cubicBezTo>
                  <a:cubicBezTo>
                    <a:pt x="814" y="447"/>
                    <a:pt x="816" y="446"/>
                    <a:pt x="818" y="445"/>
                  </a:cubicBezTo>
                  <a:cubicBezTo>
                    <a:pt x="821" y="444"/>
                    <a:pt x="825" y="444"/>
                    <a:pt x="831" y="444"/>
                  </a:cubicBezTo>
                  <a:cubicBezTo>
                    <a:pt x="859" y="445"/>
                    <a:pt x="859" y="445"/>
                    <a:pt x="859" y="445"/>
                  </a:cubicBezTo>
                  <a:cubicBezTo>
                    <a:pt x="858" y="457"/>
                    <a:pt x="858" y="457"/>
                    <a:pt x="858" y="457"/>
                  </a:cubicBezTo>
                  <a:cubicBezTo>
                    <a:pt x="830" y="456"/>
                    <a:pt x="830" y="456"/>
                    <a:pt x="830" y="456"/>
                  </a:cubicBezTo>
                  <a:cubicBezTo>
                    <a:pt x="826" y="456"/>
                    <a:pt x="823" y="456"/>
                    <a:pt x="822" y="456"/>
                  </a:cubicBezTo>
                  <a:cubicBezTo>
                    <a:pt x="819" y="456"/>
                    <a:pt x="818" y="457"/>
                    <a:pt x="816" y="459"/>
                  </a:cubicBezTo>
                  <a:cubicBezTo>
                    <a:pt x="815" y="461"/>
                    <a:pt x="814" y="464"/>
                    <a:pt x="814" y="467"/>
                  </a:cubicBezTo>
                  <a:cubicBezTo>
                    <a:pt x="814" y="470"/>
                    <a:pt x="815" y="473"/>
                    <a:pt x="816" y="4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8">
              <a:extLst>
                <a:ext uri="{FF2B5EF4-FFF2-40B4-BE49-F238E27FC236}">
                  <a16:creationId xmlns:a16="http://schemas.microsoft.com/office/drawing/2014/main" id="{015BF771-E8FB-492E-9FB3-3B6694E64A6A}"/>
                </a:ext>
              </a:extLst>
            </p:cNvPr>
            <p:cNvSpPr>
              <a:spLocks/>
            </p:cNvSpPr>
            <p:nvPr/>
          </p:nvSpPr>
          <p:spPr bwMode="auto">
            <a:xfrm>
              <a:off x="6087558" y="4249111"/>
              <a:ext cx="41275" cy="39688"/>
            </a:xfrm>
            <a:custGeom>
              <a:avLst/>
              <a:gdLst>
                <a:gd name="T0" fmla="*/ 13 w 22"/>
                <a:gd name="T1" fmla="*/ 20 h 21"/>
                <a:gd name="T2" fmla="*/ 17 w 22"/>
                <a:gd name="T3" fmla="*/ 20 h 21"/>
                <a:gd name="T4" fmla="*/ 21 w 22"/>
                <a:gd name="T5" fmla="*/ 17 h 21"/>
                <a:gd name="T6" fmla="*/ 22 w 22"/>
                <a:gd name="T7" fmla="*/ 13 h 21"/>
                <a:gd name="T8" fmla="*/ 19 w 22"/>
                <a:gd name="T9" fmla="*/ 8 h 21"/>
                <a:gd name="T10" fmla="*/ 13 w 22"/>
                <a:gd name="T11" fmla="*/ 3 h 21"/>
                <a:gd name="T12" fmla="*/ 8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4" y="21"/>
                    <a:pt x="16" y="21"/>
                    <a:pt x="17" y="20"/>
                  </a:cubicBezTo>
                  <a:cubicBezTo>
                    <a:pt x="19" y="20"/>
                    <a:pt x="20" y="19"/>
                    <a:pt x="21" y="17"/>
                  </a:cubicBezTo>
                  <a:cubicBezTo>
                    <a:pt x="22" y="16"/>
                    <a:pt x="22" y="14"/>
                    <a:pt x="22" y="13"/>
                  </a:cubicBezTo>
                  <a:cubicBezTo>
                    <a:pt x="22" y="11"/>
                    <a:pt x="21" y="9"/>
                    <a:pt x="19" y="8"/>
                  </a:cubicBezTo>
                  <a:cubicBezTo>
                    <a:pt x="18" y="7"/>
                    <a:pt x="16" y="5"/>
                    <a:pt x="13" y="3"/>
                  </a:cubicBezTo>
                  <a:cubicBezTo>
                    <a:pt x="8" y="0"/>
                    <a:pt x="8" y="0"/>
                    <a:pt x="8" y="0"/>
                  </a:cubicBezTo>
                  <a:cubicBezTo>
                    <a:pt x="0" y="12"/>
                    <a:pt x="0" y="12"/>
                    <a:pt x="0" y="12"/>
                  </a:cubicBezTo>
                  <a:cubicBezTo>
                    <a:pt x="5" y="16"/>
                    <a:pt x="5" y="16"/>
                    <a:pt x="5" y="16"/>
                  </a:cubicBezTo>
                  <a:cubicBezTo>
                    <a:pt x="9" y="18"/>
                    <a:pt x="11" y="20"/>
                    <a:pt x="1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9">
              <a:extLst>
                <a:ext uri="{FF2B5EF4-FFF2-40B4-BE49-F238E27FC236}">
                  <a16:creationId xmlns:a16="http://schemas.microsoft.com/office/drawing/2014/main" id="{D1FAA13E-7209-4451-89BD-CA978A6CA041}"/>
                </a:ext>
              </a:extLst>
            </p:cNvPr>
            <p:cNvSpPr>
              <a:spLocks/>
            </p:cNvSpPr>
            <p:nvPr/>
          </p:nvSpPr>
          <p:spPr bwMode="auto">
            <a:xfrm>
              <a:off x="5819270" y="5563561"/>
              <a:ext cx="33338" cy="52388"/>
            </a:xfrm>
            <a:custGeom>
              <a:avLst/>
              <a:gdLst>
                <a:gd name="T0" fmla="*/ 3 w 18"/>
                <a:gd name="T1" fmla="*/ 3 h 28"/>
                <a:gd name="T2" fmla="*/ 5 w 18"/>
                <a:gd name="T3" fmla="*/ 6 h 28"/>
                <a:gd name="T4" fmla="*/ 7 w 18"/>
                <a:gd name="T5" fmla="*/ 8 h 28"/>
                <a:gd name="T6" fmla="*/ 7 w 18"/>
                <a:gd name="T7" fmla="*/ 11 h 28"/>
                <a:gd name="T8" fmla="*/ 6 w 18"/>
                <a:gd name="T9" fmla="*/ 13 h 28"/>
                <a:gd name="T10" fmla="*/ 2 w 18"/>
                <a:gd name="T11" fmla="*/ 19 h 28"/>
                <a:gd name="T12" fmla="*/ 3 w 18"/>
                <a:gd name="T13" fmla="*/ 25 h 28"/>
                <a:gd name="T14" fmla="*/ 8 w 18"/>
                <a:gd name="T15" fmla="*/ 22 h 28"/>
                <a:gd name="T16" fmla="*/ 9 w 18"/>
                <a:gd name="T17" fmla="*/ 21 h 28"/>
                <a:gd name="T18" fmla="*/ 10 w 18"/>
                <a:gd name="T19" fmla="*/ 19 h 28"/>
                <a:gd name="T20" fmla="*/ 14 w 18"/>
                <a:gd name="T21" fmla="*/ 13 h 28"/>
                <a:gd name="T22" fmla="*/ 17 w 18"/>
                <a:gd name="T23" fmla="*/ 6 h 28"/>
                <a:gd name="T24" fmla="*/ 17 w 18"/>
                <a:gd name="T25" fmla="*/ 4 h 28"/>
                <a:gd name="T26" fmla="*/ 12 w 18"/>
                <a:gd name="T27" fmla="*/ 1 h 28"/>
                <a:gd name="T28" fmla="*/ 7 w 18"/>
                <a:gd name="T29" fmla="*/ 0 h 28"/>
                <a:gd name="T30" fmla="*/ 4 w 18"/>
                <a:gd name="T31" fmla="*/ 0 h 28"/>
                <a:gd name="T32" fmla="*/ 3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3" y="3"/>
                  </a:moveTo>
                  <a:cubicBezTo>
                    <a:pt x="4" y="4"/>
                    <a:pt x="5" y="6"/>
                    <a:pt x="5" y="6"/>
                  </a:cubicBezTo>
                  <a:cubicBezTo>
                    <a:pt x="6" y="8"/>
                    <a:pt x="7" y="8"/>
                    <a:pt x="7" y="8"/>
                  </a:cubicBezTo>
                  <a:cubicBezTo>
                    <a:pt x="8" y="9"/>
                    <a:pt x="7" y="11"/>
                    <a:pt x="7" y="11"/>
                  </a:cubicBezTo>
                  <a:cubicBezTo>
                    <a:pt x="6" y="12"/>
                    <a:pt x="6" y="13"/>
                    <a:pt x="6" y="13"/>
                  </a:cubicBezTo>
                  <a:cubicBezTo>
                    <a:pt x="5" y="16"/>
                    <a:pt x="2" y="19"/>
                    <a:pt x="2" y="19"/>
                  </a:cubicBezTo>
                  <a:cubicBezTo>
                    <a:pt x="0" y="21"/>
                    <a:pt x="3" y="25"/>
                    <a:pt x="3" y="25"/>
                  </a:cubicBezTo>
                  <a:cubicBezTo>
                    <a:pt x="4" y="28"/>
                    <a:pt x="8" y="22"/>
                    <a:pt x="8" y="22"/>
                  </a:cubicBezTo>
                  <a:cubicBezTo>
                    <a:pt x="8" y="21"/>
                    <a:pt x="9" y="21"/>
                    <a:pt x="9" y="21"/>
                  </a:cubicBezTo>
                  <a:cubicBezTo>
                    <a:pt x="10" y="20"/>
                    <a:pt x="10" y="19"/>
                    <a:pt x="10" y="19"/>
                  </a:cubicBezTo>
                  <a:cubicBezTo>
                    <a:pt x="12" y="16"/>
                    <a:pt x="14" y="13"/>
                    <a:pt x="14" y="13"/>
                  </a:cubicBezTo>
                  <a:cubicBezTo>
                    <a:pt x="15" y="12"/>
                    <a:pt x="17" y="6"/>
                    <a:pt x="17" y="6"/>
                  </a:cubicBezTo>
                  <a:cubicBezTo>
                    <a:pt x="18" y="6"/>
                    <a:pt x="17" y="4"/>
                    <a:pt x="17" y="4"/>
                  </a:cubicBezTo>
                  <a:cubicBezTo>
                    <a:pt x="17" y="3"/>
                    <a:pt x="12" y="1"/>
                    <a:pt x="12" y="1"/>
                  </a:cubicBezTo>
                  <a:cubicBezTo>
                    <a:pt x="11" y="1"/>
                    <a:pt x="9" y="0"/>
                    <a:pt x="7" y="0"/>
                  </a:cubicBezTo>
                  <a:cubicBezTo>
                    <a:pt x="6" y="0"/>
                    <a:pt x="4" y="0"/>
                    <a:pt x="4" y="0"/>
                  </a:cubicBezTo>
                  <a:cubicBezTo>
                    <a:pt x="1" y="1"/>
                    <a:pt x="3"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70">
              <a:extLst>
                <a:ext uri="{FF2B5EF4-FFF2-40B4-BE49-F238E27FC236}">
                  <a16:creationId xmlns:a16="http://schemas.microsoft.com/office/drawing/2014/main" id="{8E2E4C7D-FFF9-4617-8DFA-F21FDED366F6}"/>
                </a:ext>
              </a:extLst>
            </p:cNvPr>
            <p:cNvSpPr>
              <a:spLocks/>
            </p:cNvSpPr>
            <p:nvPr/>
          </p:nvSpPr>
          <p:spPr bwMode="auto">
            <a:xfrm>
              <a:off x="6317745" y="4565023"/>
              <a:ext cx="68263" cy="63500"/>
            </a:xfrm>
            <a:custGeom>
              <a:avLst/>
              <a:gdLst>
                <a:gd name="T0" fmla="*/ 25 w 37"/>
                <a:gd name="T1" fmla="*/ 32 h 34"/>
                <a:gd name="T2" fmla="*/ 35 w 37"/>
                <a:gd name="T3" fmla="*/ 23 h 34"/>
                <a:gd name="T4" fmla="*/ 35 w 37"/>
                <a:gd name="T5" fmla="*/ 10 h 34"/>
                <a:gd name="T6" fmla="*/ 27 w 37"/>
                <a:gd name="T7" fmla="*/ 2 h 34"/>
                <a:gd name="T8" fmla="*/ 13 w 37"/>
                <a:gd name="T9" fmla="*/ 3 h 34"/>
                <a:gd name="T10" fmla="*/ 2 w 37"/>
                <a:gd name="T11" fmla="*/ 12 h 34"/>
                <a:gd name="T12" fmla="*/ 2 w 37"/>
                <a:gd name="T13" fmla="*/ 24 h 34"/>
                <a:gd name="T14" fmla="*/ 11 w 37"/>
                <a:gd name="T15" fmla="*/ 33 h 34"/>
                <a:gd name="T16" fmla="*/ 25 w 37"/>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4">
                  <a:moveTo>
                    <a:pt x="25" y="32"/>
                  </a:moveTo>
                  <a:cubicBezTo>
                    <a:pt x="30" y="29"/>
                    <a:pt x="34" y="26"/>
                    <a:pt x="35" y="23"/>
                  </a:cubicBezTo>
                  <a:cubicBezTo>
                    <a:pt x="37" y="19"/>
                    <a:pt x="37" y="15"/>
                    <a:pt x="35" y="10"/>
                  </a:cubicBezTo>
                  <a:cubicBezTo>
                    <a:pt x="33" y="6"/>
                    <a:pt x="31" y="3"/>
                    <a:pt x="27" y="2"/>
                  </a:cubicBezTo>
                  <a:cubicBezTo>
                    <a:pt x="23" y="0"/>
                    <a:pt x="18" y="0"/>
                    <a:pt x="13" y="3"/>
                  </a:cubicBezTo>
                  <a:cubicBezTo>
                    <a:pt x="7" y="5"/>
                    <a:pt x="4" y="8"/>
                    <a:pt x="2" y="12"/>
                  </a:cubicBezTo>
                  <a:cubicBezTo>
                    <a:pt x="0" y="16"/>
                    <a:pt x="0" y="20"/>
                    <a:pt x="2" y="24"/>
                  </a:cubicBezTo>
                  <a:cubicBezTo>
                    <a:pt x="4" y="28"/>
                    <a:pt x="7" y="31"/>
                    <a:pt x="11" y="33"/>
                  </a:cubicBezTo>
                  <a:cubicBezTo>
                    <a:pt x="14" y="34"/>
                    <a:pt x="19" y="34"/>
                    <a:pt x="2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2" name="组合 61">
            <a:extLst>
              <a:ext uri="{FF2B5EF4-FFF2-40B4-BE49-F238E27FC236}">
                <a16:creationId xmlns:a16="http://schemas.microsoft.com/office/drawing/2014/main" id="{6ADBFEBD-5E77-4378-BA2D-B0541D3F26E0}"/>
              </a:ext>
            </a:extLst>
          </p:cNvPr>
          <p:cNvGrpSpPr/>
          <p:nvPr userDrawn="1"/>
        </p:nvGrpSpPr>
        <p:grpSpPr>
          <a:xfrm>
            <a:off x="-3520096" y="0"/>
            <a:ext cx="6882359" cy="6858000"/>
            <a:chOff x="4804858" y="3977648"/>
            <a:chExt cx="1793875" cy="1787526"/>
          </a:xfrm>
          <a:solidFill>
            <a:schemeClr val="bg1">
              <a:lumMod val="85000"/>
              <a:alpha val="40000"/>
            </a:schemeClr>
          </a:solidFill>
        </p:grpSpPr>
        <p:sp>
          <p:nvSpPr>
            <p:cNvPr id="63" name="Rectangle 51">
              <a:extLst>
                <a:ext uri="{FF2B5EF4-FFF2-40B4-BE49-F238E27FC236}">
                  <a16:creationId xmlns:a16="http://schemas.microsoft.com/office/drawing/2014/main" id="{6B7E4719-139E-4E9A-A3D6-93F5E30A9C33}"/>
                </a:ext>
              </a:extLst>
            </p:cNvPr>
            <p:cNvSpPr>
              <a:spLocks noChangeArrowheads="1"/>
            </p:cNvSpPr>
            <p:nvPr/>
          </p:nvSpPr>
          <p:spPr bwMode="auto">
            <a:xfrm>
              <a:off x="5957383" y="4693611"/>
              <a:ext cx="793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2">
              <a:extLst>
                <a:ext uri="{FF2B5EF4-FFF2-40B4-BE49-F238E27FC236}">
                  <a16:creationId xmlns:a16="http://schemas.microsoft.com/office/drawing/2014/main" id="{68F124EC-6F9B-4B28-9F3F-4F9963C51203}"/>
                </a:ext>
              </a:extLst>
            </p:cNvPr>
            <p:cNvSpPr>
              <a:spLocks noEditPoints="1"/>
            </p:cNvSpPr>
            <p:nvPr/>
          </p:nvSpPr>
          <p:spPr bwMode="auto">
            <a:xfrm>
              <a:off x="5217608" y="4339598"/>
              <a:ext cx="917575" cy="107473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3">
              <a:extLst>
                <a:ext uri="{FF2B5EF4-FFF2-40B4-BE49-F238E27FC236}">
                  <a16:creationId xmlns:a16="http://schemas.microsoft.com/office/drawing/2014/main" id="{45425EF7-6385-4D0B-A112-1C196F41AF14}"/>
                </a:ext>
              </a:extLst>
            </p:cNvPr>
            <p:cNvSpPr>
              <a:spLocks noEditPoints="1"/>
            </p:cNvSpPr>
            <p:nvPr/>
          </p:nvSpPr>
          <p:spPr bwMode="auto">
            <a:xfrm>
              <a:off x="4804858" y="3977648"/>
              <a:ext cx="1793875" cy="1787526"/>
            </a:xfrm>
            <a:custGeom>
              <a:avLst/>
              <a:gdLst>
                <a:gd name="T0" fmla="*/ 484 w 968"/>
                <a:gd name="T1" fmla="*/ 953 h 967"/>
                <a:gd name="T2" fmla="*/ 14 w 968"/>
                <a:gd name="T3" fmla="*/ 482 h 967"/>
                <a:gd name="T4" fmla="*/ 484 w 968"/>
                <a:gd name="T5" fmla="*/ 12 h 967"/>
                <a:gd name="T6" fmla="*/ 954 w 968"/>
                <a:gd name="T7" fmla="*/ 482 h 967"/>
                <a:gd name="T8" fmla="*/ 484 w 968"/>
                <a:gd name="T9" fmla="*/ 953 h 967"/>
                <a:gd name="T10" fmla="*/ 484 w 968"/>
                <a:gd name="T11" fmla="*/ 0 h 967"/>
                <a:gd name="T12" fmla="*/ 0 w 968"/>
                <a:gd name="T13" fmla="*/ 483 h 967"/>
                <a:gd name="T14" fmla="*/ 484 w 968"/>
                <a:gd name="T15" fmla="*/ 967 h 967"/>
                <a:gd name="T16" fmla="*/ 968 w 968"/>
                <a:gd name="T17" fmla="*/ 483 h 967"/>
                <a:gd name="T18" fmla="*/ 484 w 968"/>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8" h="967">
                  <a:moveTo>
                    <a:pt x="484" y="953"/>
                  </a:moveTo>
                  <a:cubicBezTo>
                    <a:pt x="224" y="953"/>
                    <a:pt x="14" y="742"/>
                    <a:pt x="14" y="482"/>
                  </a:cubicBezTo>
                  <a:cubicBezTo>
                    <a:pt x="14" y="223"/>
                    <a:pt x="224" y="12"/>
                    <a:pt x="484" y="12"/>
                  </a:cubicBezTo>
                  <a:cubicBezTo>
                    <a:pt x="744" y="12"/>
                    <a:pt x="954" y="223"/>
                    <a:pt x="954" y="482"/>
                  </a:cubicBezTo>
                  <a:cubicBezTo>
                    <a:pt x="954" y="742"/>
                    <a:pt x="744" y="953"/>
                    <a:pt x="484" y="953"/>
                  </a:cubicBezTo>
                  <a:close/>
                  <a:moveTo>
                    <a:pt x="484" y="0"/>
                  </a:moveTo>
                  <a:cubicBezTo>
                    <a:pt x="217" y="0"/>
                    <a:pt x="0" y="216"/>
                    <a:pt x="0" y="483"/>
                  </a:cubicBezTo>
                  <a:cubicBezTo>
                    <a:pt x="0" y="750"/>
                    <a:pt x="217" y="967"/>
                    <a:pt x="484" y="967"/>
                  </a:cubicBezTo>
                  <a:cubicBezTo>
                    <a:pt x="751" y="967"/>
                    <a:pt x="968" y="750"/>
                    <a:pt x="968" y="483"/>
                  </a:cubicBezTo>
                  <a:cubicBezTo>
                    <a:pt x="968" y="216"/>
                    <a:pt x="751" y="0"/>
                    <a:pt x="4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4">
              <a:extLst>
                <a:ext uri="{FF2B5EF4-FFF2-40B4-BE49-F238E27FC236}">
                  <a16:creationId xmlns:a16="http://schemas.microsoft.com/office/drawing/2014/main" id="{055993F8-9DEA-46BA-A6E9-1748D40635A3}"/>
                </a:ext>
              </a:extLst>
            </p:cNvPr>
            <p:cNvSpPr>
              <a:spLocks/>
            </p:cNvSpPr>
            <p:nvPr/>
          </p:nvSpPr>
          <p:spPr bwMode="auto">
            <a:xfrm>
              <a:off x="5008058" y="4552323"/>
              <a:ext cx="65088" cy="60325"/>
            </a:xfrm>
            <a:custGeom>
              <a:avLst/>
              <a:gdLst>
                <a:gd name="T0" fmla="*/ 23 w 35"/>
                <a:gd name="T1" fmla="*/ 3 h 32"/>
                <a:gd name="T2" fmla="*/ 10 w 35"/>
                <a:gd name="T3" fmla="*/ 1 h 32"/>
                <a:gd name="T4" fmla="*/ 2 w 35"/>
                <a:gd name="T5" fmla="*/ 9 h 32"/>
                <a:gd name="T6" fmla="*/ 1 w 35"/>
                <a:gd name="T7" fmla="*/ 20 h 32"/>
                <a:gd name="T8" fmla="*/ 11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2"/>
                    <a:pt x="3" y="5"/>
                    <a:pt x="2" y="9"/>
                  </a:cubicBezTo>
                  <a:cubicBezTo>
                    <a:pt x="0" y="13"/>
                    <a:pt x="0" y="17"/>
                    <a:pt x="1" y="20"/>
                  </a:cubicBezTo>
                  <a:cubicBezTo>
                    <a:pt x="3" y="24"/>
                    <a:pt x="6" y="27"/>
                    <a:pt x="11" y="29"/>
                  </a:cubicBezTo>
                  <a:cubicBezTo>
                    <a:pt x="16" y="31"/>
                    <a:pt x="21" y="32"/>
                    <a:pt x="25" y="31"/>
                  </a:cubicBezTo>
                  <a:cubicBezTo>
                    <a:pt x="28" y="29"/>
                    <a:pt x="31"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5">
              <a:extLst>
                <a:ext uri="{FF2B5EF4-FFF2-40B4-BE49-F238E27FC236}">
                  <a16:creationId xmlns:a16="http://schemas.microsoft.com/office/drawing/2014/main" id="{121C4019-58B2-4336-A5C8-41A1D3EEC08F}"/>
                </a:ext>
              </a:extLst>
            </p:cNvPr>
            <p:cNvSpPr>
              <a:spLocks/>
            </p:cNvSpPr>
            <p:nvPr/>
          </p:nvSpPr>
          <p:spPr bwMode="auto">
            <a:xfrm>
              <a:off x="5581145" y="5347661"/>
              <a:ext cx="41275" cy="74613"/>
            </a:xfrm>
            <a:custGeom>
              <a:avLst/>
              <a:gdLst>
                <a:gd name="T0" fmla="*/ 22 w 22"/>
                <a:gd name="T1" fmla="*/ 0 h 40"/>
                <a:gd name="T2" fmla="*/ 22 w 22"/>
                <a:gd name="T3" fmla="*/ 40 h 40"/>
                <a:gd name="T4" fmla="*/ 11 w 22"/>
                <a:gd name="T5" fmla="*/ 40 h 40"/>
                <a:gd name="T6" fmla="*/ 11 w 22"/>
                <a:gd name="T7" fmla="*/ 14 h 40"/>
                <a:gd name="T8" fmla="*/ 6 w 22"/>
                <a:gd name="T9" fmla="*/ 17 h 40"/>
                <a:gd name="T10" fmla="*/ 0 w 22"/>
                <a:gd name="T11" fmla="*/ 19 h 40"/>
                <a:gd name="T12" fmla="*/ 0 w 22"/>
                <a:gd name="T13" fmla="*/ 11 h 40"/>
                <a:gd name="T14" fmla="*/ 8 w 22"/>
                <a:gd name="T15" fmla="*/ 6 h 40"/>
                <a:gd name="T16" fmla="*/ 13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1" y="40"/>
                    <a:pt x="11" y="40"/>
                    <a:pt x="11" y="40"/>
                  </a:cubicBezTo>
                  <a:cubicBezTo>
                    <a:pt x="11" y="14"/>
                    <a:pt x="11" y="14"/>
                    <a:pt x="11" y="14"/>
                  </a:cubicBezTo>
                  <a:cubicBezTo>
                    <a:pt x="9" y="15"/>
                    <a:pt x="8" y="16"/>
                    <a:pt x="6" y="17"/>
                  </a:cubicBezTo>
                  <a:cubicBezTo>
                    <a:pt x="4" y="18"/>
                    <a:pt x="2" y="19"/>
                    <a:pt x="0" y="19"/>
                  </a:cubicBezTo>
                  <a:cubicBezTo>
                    <a:pt x="0" y="11"/>
                    <a:pt x="0" y="11"/>
                    <a:pt x="0" y="11"/>
                  </a:cubicBezTo>
                  <a:cubicBezTo>
                    <a:pt x="4" y="10"/>
                    <a:pt x="6" y="8"/>
                    <a:pt x="8" y="6"/>
                  </a:cubicBezTo>
                  <a:cubicBezTo>
                    <a:pt x="10" y="5"/>
                    <a:pt x="12" y="3"/>
                    <a:pt x="13" y="0"/>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6">
              <a:extLst>
                <a:ext uri="{FF2B5EF4-FFF2-40B4-BE49-F238E27FC236}">
                  <a16:creationId xmlns:a16="http://schemas.microsoft.com/office/drawing/2014/main" id="{4E1BFDFE-14F3-43F3-96A9-4983249295DB}"/>
                </a:ext>
              </a:extLst>
            </p:cNvPr>
            <p:cNvSpPr>
              <a:spLocks noEditPoints="1"/>
            </p:cNvSpPr>
            <p:nvPr/>
          </p:nvSpPr>
          <p:spPr bwMode="auto">
            <a:xfrm>
              <a:off x="5639883" y="5347661"/>
              <a:ext cx="60325" cy="74613"/>
            </a:xfrm>
            <a:custGeom>
              <a:avLst/>
              <a:gdLst>
                <a:gd name="T0" fmla="*/ 21 w 32"/>
                <a:gd name="T1" fmla="*/ 14 h 40"/>
                <a:gd name="T2" fmla="*/ 19 w 32"/>
                <a:gd name="T3" fmla="*/ 9 h 40"/>
                <a:gd name="T4" fmla="*/ 15 w 32"/>
                <a:gd name="T5" fmla="*/ 7 h 40"/>
                <a:gd name="T6" fmla="*/ 12 w 32"/>
                <a:gd name="T7" fmla="*/ 9 h 40"/>
                <a:gd name="T8" fmla="*/ 10 w 32"/>
                <a:gd name="T9" fmla="*/ 13 h 40"/>
                <a:gd name="T10" fmla="*/ 12 w 32"/>
                <a:gd name="T11" fmla="*/ 18 h 40"/>
                <a:gd name="T12" fmla="*/ 15 w 32"/>
                <a:gd name="T13" fmla="*/ 20 h 40"/>
                <a:gd name="T14" fmla="*/ 19 w 32"/>
                <a:gd name="T15" fmla="*/ 18 h 40"/>
                <a:gd name="T16" fmla="*/ 21 w 32"/>
                <a:gd name="T17" fmla="*/ 14 h 40"/>
                <a:gd name="T18" fmla="*/ 1 w 32"/>
                <a:gd name="T19" fmla="*/ 31 h 40"/>
                <a:gd name="T20" fmla="*/ 12 w 32"/>
                <a:gd name="T21" fmla="*/ 30 h 40"/>
                <a:gd name="T22" fmla="*/ 13 w 32"/>
                <a:gd name="T23" fmla="*/ 33 h 40"/>
                <a:gd name="T24" fmla="*/ 15 w 32"/>
                <a:gd name="T25" fmla="*/ 34 h 40"/>
                <a:gd name="T26" fmla="*/ 20 w 32"/>
                <a:gd name="T27" fmla="*/ 31 h 40"/>
                <a:gd name="T28" fmla="*/ 21 w 32"/>
                <a:gd name="T29" fmla="*/ 23 h 40"/>
                <a:gd name="T30" fmla="*/ 17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4 w 32"/>
                <a:gd name="T45" fmla="*/ 2 h 40"/>
                <a:gd name="T46" fmla="*/ 30 w 32"/>
                <a:gd name="T47" fmla="*/ 9 h 40"/>
                <a:gd name="T48" fmla="*/ 32 w 32"/>
                <a:gd name="T49" fmla="*/ 20 h 40"/>
                <a:gd name="T50" fmla="*/ 28 w 32"/>
                <a:gd name="T51" fmla="*/ 35 h 40"/>
                <a:gd name="T52" fmla="*/ 15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0" y="10"/>
                    <a:pt x="19" y="9"/>
                  </a:cubicBezTo>
                  <a:cubicBezTo>
                    <a:pt x="18" y="8"/>
                    <a:pt x="17" y="7"/>
                    <a:pt x="15" y="7"/>
                  </a:cubicBezTo>
                  <a:cubicBezTo>
                    <a:pt x="14" y="7"/>
                    <a:pt x="13" y="8"/>
                    <a:pt x="12" y="9"/>
                  </a:cubicBezTo>
                  <a:cubicBezTo>
                    <a:pt x="11" y="10"/>
                    <a:pt x="10" y="11"/>
                    <a:pt x="10" y="13"/>
                  </a:cubicBezTo>
                  <a:cubicBezTo>
                    <a:pt x="10" y="16"/>
                    <a:pt x="11" y="17"/>
                    <a:pt x="12" y="18"/>
                  </a:cubicBezTo>
                  <a:cubicBezTo>
                    <a:pt x="13" y="20"/>
                    <a:pt x="14" y="20"/>
                    <a:pt x="15" y="20"/>
                  </a:cubicBezTo>
                  <a:cubicBezTo>
                    <a:pt x="17" y="20"/>
                    <a:pt x="18" y="20"/>
                    <a:pt x="19" y="18"/>
                  </a:cubicBezTo>
                  <a:cubicBezTo>
                    <a:pt x="20" y="17"/>
                    <a:pt x="21" y="16"/>
                    <a:pt x="21" y="14"/>
                  </a:cubicBezTo>
                  <a:close/>
                  <a:moveTo>
                    <a:pt x="1" y="31"/>
                  </a:moveTo>
                  <a:cubicBezTo>
                    <a:pt x="12" y="30"/>
                    <a:pt x="12" y="30"/>
                    <a:pt x="12" y="30"/>
                  </a:cubicBezTo>
                  <a:cubicBezTo>
                    <a:pt x="12" y="31"/>
                    <a:pt x="12" y="32"/>
                    <a:pt x="13" y="33"/>
                  </a:cubicBezTo>
                  <a:cubicBezTo>
                    <a:pt x="14" y="33"/>
                    <a:pt x="15" y="34"/>
                    <a:pt x="15" y="34"/>
                  </a:cubicBezTo>
                  <a:cubicBezTo>
                    <a:pt x="17" y="34"/>
                    <a:pt x="19" y="33"/>
                    <a:pt x="20" y="31"/>
                  </a:cubicBezTo>
                  <a:cubicBezTo>
                    <a:pt x="20" y="30"/>
                    <a:pt x="21" y="27"/>
                    <a:pt x="21" y="23"/>
                  </a:cubicBezTo>
                  <a:cubicBezTo>
                    <a:pt x="20" y="24"/>
                    <a:pt x="19" y="25"/>
                    <a:pt x="17" y="26"/>
                  </a:cubicBezTo>
                  <a:cubicBezTo>
                    <a:pt x="16" y="26"/>
                    <a:pt x="14" y="27"/>
                    <a:pt x="13" y="27"/>
                  </a:cubicBezTo>
                  <a:cubicBezTo>
                    <a:pt x="9" y="27"/>
                    <a:pt x="6" y="26"/>
                    <a:pt x="4" y="23"/>
                  </a:cubicBezTo>
                  <a:cubicBezTo>
                    <a:pt x="1" y="21"/>
                    <a:pt x="0" y="17"/>
                    <a:pt x="0" y="14"/>
                  </a:cubicBezTo>
                  <a:cubicBezTo>
                    <a:pt x="0" y="11"/>
                    <a:pt x="1" y="9"/>
                    <a:pt x="2" y="7"/>
                  </a:cubicBezTo>
                  <a:cubicBezTo>
                    <a:pt x="3" y="5"/>
                    <a:pt x="5" y="3"/>
                    <a:pt x="7" y="2"/>
                  </a:cubicBezTo>
                  <a:cubicBezTo>
                    <a:pt x="9" y="1"/>
                    <a:pt x="12" y="0"/>
                    <a:pt x="15" y="0"/>
                  </a:cubicBezTo>
                  <a:cubicBezTo>
                    <a:pt x="19" y="0"/>
                    <a:pt x="22" y="1"/>
                    <a:pt x="24" y="2"/>
                  </a:cubicBezTo>
                  <a:cubicBezTo>
                    <a:pt x="27" y="4"/>
                    <a:pt x="29" y="6"/>
                    <a:pt x="30" y="9"/>
                  </a:cubicBezTo>
                  <a:cubicBezTo>
                    <a:pt x="31" y="11"/>
                    <a:pt x="32" y="15"/>
                    <a:pt x="32" y="20"/>
                  </a:cubicBezTo>
                  <a:cubicBezTo>
                    <a:pt x="32" y="27"/>
                    <a:pt x="31" y="32"/>
                    <a:pt x="28" y="35"/>
                  </a:cubicBezTo>
                  <a:cubicBezTo>
                    <a:pt x="25" y="39"/>
                    <a:pt x="21" y="40"/>
                    <a:pt x="15" y="40"/>
                  </a:cubicBezTo>
                  <a:cubicBezTo>
                    <a:pt x="12" y="40"/>
                    <a:pt x="10" y="40"/>
                    <a:pt x="8" y="39"/>
                  </a:cubicBezTo>
                  <a:cubicBezTo>
                    <a:pt x="6" y="38"/>
                    <a:pt x="5" y="37"/>
                    <a:pt x="4" y="36"/>
                  </a:cubicBezTo>
                  <a:cubicBezTo>
                    <a:pt x="2" y="35"/>
                    <a:pt x="2" y="33"/>
                    <a:pt x="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7">
              <a:extLst>
                <a:ext uri="{FF2B5EF4-FFF2-40B4-BE49-F238E27FC236}">
                  <a16:creationId xmlns:a16="http://schemas.microsoft.com/office/drawing/2014/main" id="{DB8CF6AA-A277-4BB3-9468-1EB39BFE9EA7}"/>
                </a:ext>
              </a:extLst>
            </p:cNvPr>
            <p:cNvSpPr>
              <a:spLocks/>
            </p:cNvSpPr>
            <p:nvPr/>
          </p:nvSpPr>
          <p:spPr bwMode="auto">
            <a:xfrm>
              <a:off x="5704970" y="5349248"/>
              <a:ext cx="60325" cy="73025"/>
            </a:xfrm>
            <a:custGeom>
              <a:avLst/>
              <a:gdLst>
                <a:gd name="T0" fmla="*/ 4 w 32"/>
                <a:gd name="T1" fmla="*/ 0 h 39"/>
                <a:gd name="T2" fmla="*/ 30 w 32"/>
                <a:gd name="T3" fmla="*/ 0 h 39"/>
                <a:gd name="T4" fmla="*/ 30 w 32"/>
                <a:gd name="T5" fmla="*/ 8 h 39"/>
                <a:gd name="T6" fmla="*/ 13 w 32"/>
                <a:gd name="T7" fmla="*/ 8 h 39"/>
                <a:gd name="T8" fmla="*/ 12 w 32"/>
                <a:gd name="T9" fmla="*/ 14 h 39"/>
                <a:gd name="T10" fmla="*/ 15 w 32"/>
                <a:gd name="T11" fmla="*/ 13 h 39"/>
                <a:gd name="T12" fmla="*/ 19 w 32"/>
                <a:gd name="T13" fmla="*/ 13 h 39"/>
                <a:gd name="T14" fmla="*/ 28 w 32"/>
                <a:gd name="T15" fmla="*/ 16 h 39"/>
                <a:gd name="T16" fmla="*/ 32 w 32"/>
                <a:gd name="T17" fmla="*/ 25 h 39"/>
                <a:gd name="T18" fmla="*/ 30 w 32"/>
                <a:gd name="T19" fmla="*/ 32 h 39"/>
                <a:gd name="T20" fmla="*/ 25 w 32"/>
                <a:gd name="T21" fmla="*/ 37 h 39"/>
                <a:gd name="T22" fmla="*/ 16 w 32"/>
                <a:gd name="T23" fmla="*/ 39 h 39"/>
                <a:gd name="T24" fmla="*/ 9 w 32"/>
                <a:gd name="T25" fmla="*/ 39 h 39"/>
                <a:gd name="T26" fmla="*/ 5 w 32"/>
                <a:gd name="T27" fmla="*/ 36 h 39"/>
                <a:gd name="T28" fmla="*/ 2 w 32"/>
                <a:gd name="T29" fmla="*/ 33 h 39"/>
                <a:gd name="T30" fmla="*/ 0 w 32"/>
                <a:gd name="T31" fmla="*/ 29 h 39"/>
                <a:gd name="T32" fmla="*/ 11 w 32"/>
                <a:gd name="T33" fmla="*/ 27 h 39"/>
                <a:gd name="T34" fmla="*/ 12 w 32"/>
                <a:gd name="T35" fmla="*/ 31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0 w 32"/>
                <a:gd name="T49" fmla="*/ 22 h 39"/>
                <a:gd name="T50" fmla="*/ 1 w 32"/>
                <a:gd name="T51" fmla="*/ 21 h 39"/>
                <a:gd name="T52" fmla="*/ 4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4" y="0"/>
                  </a:moveTo>
                  <a:cubicBezTo>
                    <a:pt x="30" y="0"/>
                    <a:pt x="30" y="0"/>
                    <a:pt x="30" y="0"/>
                  </a:cubicBezTo>
                  <a:cubicBezTo>
                    <a:pt x="30" y="8"/>
                    <a:pt x="30" y="8"/>
                    <a:pt x="30" y="8"/>
                  </a:cubicBezTo>
                  <a:cubicBezTo>
                    <a:pt x="13" y="8"/>
                    <a:pt x="13" y="8"/>
                    <a:pt x="13" y="8"/>
                  </a:cubicBezTo>
                  <a:cubicBezTo>
                    <a:pt x="12" y="14"/>
                    <a:pt x="12" y="14"/>
                    <a:pt x="12" y="14"/>
                  </a:cubicBezTo>
                  <a:cubicBezTo>
                    <a:pt x="13" y="14"/>
                    <a:pt x="14" y="13"/>
                    <a:pt x="15" y="13"/>
                  </a:cubicBezTo>
                  <a:cubicBezTo>
                    <a:pt x="17" y="13"/>
                    <a:pt x="18" y="13"/>
                    <a:pt x="19" y="13"/>
                  </a:cubicBezTo>
                  <a:cubicBezTo>
                    <a:pt x="23" y="13"/>
                    <a:pt x="26" y="14"/>
                    <a:pt x="28" y="16"/>
                  </a:cubicBezTo>
                  <a:cubicBezTo>
                    <a:pt x="31" y="18"/>
                    <a:pt x="32" y="21"/>
                    <a:pt x="32" y="25"/>
                  </a:cubicBezTo>
                  <a:cubicBezTo>
                    <a:pt x="32" y="27"/>
                    <a:pt x="31" y="30"/>
                    <a:pt x="30" y="32"/>
                  </a:cubicBezTo>
                  <a:cubicBezTo>
                    <a:pt x="29" y="35"/>
                    <a:pt x="27" y="36"/>
                    <a:pt x="25" y="37"/>
                  </a:cubicBezTo>
                  <a:cubicBezTo>
                    <a:pt x="22" y="39"/>
                    <a:pt x="20" y="39"/>
                    <a:pt x="16" y="39"/>
                  </a:cubicBezTo>
                  <a:cubicBezTo>
                    <a:pt x="13" y="39"/>
                    <a:pt x="11" y="39"/>
                    <a:pt x="9" y="39"/>
                  </a:cubicBezTo>
                  <a:cubicBezTo>
                    <a:pt x="8" y="38"/>
                    <a:pt x="6" y="37"/>
                    <a:pt x="5" y="36"/>
                  </a:cubicBezTo>
                  <a:cubicBezTo>
                    <a:pt x="4" y="35"/>
                    <a:pt x="2" y="34"/>
                    <a:pt x="2" y="33"/>
                  </a:cubicBezTo>
                  <a:cubicBezTo>
                    <a:pt x="1" y="32"/>
                    <a:pt x="0" y="30"/>
                    <a:pt x="0" y="29"/>
                  </a:cubicBezTo>
                  <a:cubicBezTo>
                    <a:pt x="11" y="27"/>
                    <a:pt x="11" y="27"/>
                    <a:pt x="11" y="27"/>
                  </a:cubicBezTo>
                  <a:cubicBezTo>
                    <a:pt x="11" y="29"/>
                    <a:pt x="11" y="30"/>
                    <a:pt x="12" y="31"/>
                  </a:cubicBezTo>
                  <a:cubicBezTo>
                    <a:pt x="13" y="32"/>
                    <a:pt x="15" y="33"/>
                    <a:pt x="16" y="33"/>
                  </a:cubicBezTo>
                  <a:cubicBezTo>
                    <a:pt x="17" y="33"/>
                    <a:pt x="19" y="32"/>
                    <a:pt x="20" y="31"/>
                  </a:cubicBezTo>
                  <a:cubicBezTo>
                    <a:pt x="21" y="30"/>
                    <a:pt x="21" y="28"/>
                    <a:pt x="21" y="26"/>
                  </a:cubicBezTo>
                  <a:cubicBezTo>
                    <a:pt x="21" y="24"/>
                    <a:pt x="21" y="22"/>
                    <a:pt x="20" y="21"/>
                  </a:cubicBezTo>
                  <a:cubicBezTo>
                    <a:pt x="19" y="20"/>
                    <a:pt x="17" y="19"/>
                    <a:pt x="16" y="19"/>
                  </a:cubicBezTo>
                  <a:cubicBezTo>
                    <a:pt x="15" y="19"/>
                    <a:pt x="14" y="20"/>
                    <a:pt x="13" y="20"/>
                  </a:cubicBezTo>
                  <a:cubicBezTo>
                    <a:pt x="12" y="20"/>
                    <a:pt x="11" y="21"/>
                    <a:pt x="10" y="22"/>
                  </a:cubicBezTo>
                  <a:cubicBezTo>
                    <a:pt x="1" y="21"/>
                    <a:pt x="1" y="21"/>
                    <a:pt x="1" y="2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58">
              <a:extLst>
                <a:ext uri="{FF2B5EF4-FFF2-40B4-BE49-F238E27FC236}">
                  <a16:creationId xmlns:a16="http://schemas.microsoft.com/office/drawing/2014/main" id="{78D65A36-0655-44D3-8E49-7457D01C8D57}"/>
                </a:ext>
              </a:extLst>
            </p:cNvPr>
            <p:cNvSpPr>
              <a:spLocks/>
            </p:cNvSpPr>
            <p:nvPr/>
          </p:nvSpPr>
          <p:spPr bwMode="auto">
            <a:xfrm>
              <a:off x="5770058" y="5347661"/>
              <a:ext cx="57150" cy="74613"/>
            </a:xfrm>
            <a:custGeom>
              <a:avLst/>
              <a:gdLst>
                <a:gd name="T0" fmla="*/ 10 w 31"/>
                <a:gd name="T1" fmla="*/ 12 h 40"/>
                <a:gd name="T2" fmla="*/ 0 w 31"/>
                <a:gd name="T3" fmla="*/ 10 h 40"/>
                <a:gd name="T4" fmla="*/ 5 w 31"/>
                <a:gd name="T5" fmla="*/ 3 h 40"/>
                <a:gd name="T6" fmla="*/ 15 w 31"/>
                <a:gd name="T7" fmla="*/ 0 h 40"/>
                <a:gd name="T8" fmla="*/ 26 w 31"/>
                <a:gd name="T9" fmla="*/ 3 h 40"/>
                <a:gd name="T10" fmla="*/ 30 w 31"/>
                <a:gd name="T11" fmla="*/ 10 h 40"/>
                <a:gd name="T12" fmla="*/ 28 w 31"/>
                <a:gd name="T13" fmla="*/ 15 h 40"/>
                <a:gd name="T14" fmla="*/ 24 w 31"/>
                <a:gd name="T15" fmla="*/ 18 h 40"/>
                <a:gd name="T16" fmla="*/ 27 w 31"/>
                <a:gd name="T17" fmla="*/ 20 h 40"/>
                <a:gd name="T18" fmla="*/ 30 w 31"/>
                <a:gd name="T19" fmla="*/ 23 h 40"/>
                <a:gd name="T20" fmla="*/ 31 w 31"/>
                <a:gd name="T21" fmla="*/ 27 h 40"/>
                <a:gd name="T22" fmla="*/ 30 w 31"/>
                <a:gd name="T23" fmla="*/ 34 h 40"/>
                <a:gd name="T24" fmla="*/ 25 w 31"/>
                <a:gd name="T25" fmla="*/ 39 h 40"/>
                <a:gd name="T26" fmla="*/ 16 w 31"/>
                <a:gd name="T27" fmla="*/ 40 h 40"/>
                <a:gd name="T28" fmla="*/ 8 w 31"/>
                <a:gd name="T29" fmla="*/ 39 h 40"/>
                <a:gd name="T30" fmla="*/ 3 w 31"/>
                <a:gd name="T31" fmla="*/ 35 h 40"/>
                <a:gd name="T32" fmla="*/ 0 w 31"/>
                <a:gd name="T33" fmla="*/ 29 h 40"/>
                <a:gd name="T34" fmla="*/ 10 w 31"/>
                <a:gd name="T35" fmla="*/ 28 h 40"/>
                <a:gd name="T36" fmla="*/ 12 w 31"/>
                <a:gd name="T37" fmla="*/ 32 h 40"/>
                <a:gd name="T38" fmla="*/ 16 w 31"/>
                <a:gd name="T39" fmla="*/ 34 h 40"/>
                <a:gd name="T40" fmla="*/ 19 w 31"/>
                <a:gd name="T41" fmla="*/ 32 h 40"/>
                <a:gd name="T42" fmla="*/ 21 w 31"/>
                <a:gd name="T43" fmla="*/ 28 h 40"/>
                <a:gd name="T44" fmla="*/ 19 w 31"/>
                <a:gd name="T45" fmla="*/ 24 h 40"/>
                <a:gd name="T46" fmla="*/ 15 w 31"/>
                <a:gd name="T47" fmla="*/ 22 h 40"/>
                <a:gd name="T48" fmla="*/ 12 w 31"/>
                <a:gd name="T49" fmla="*/ 23 h 40"/>
                <a:gd name="T50" fmla="*/ 13 w 31"/>
                <a:gd name="T51" fmla="*/ 15 h 40"/>
                <a:gd name="T52" fmla="*/ 14 w 31"/>
                <a:gd name="T53" fmla="*/ 15 h 40"/>
                <a:gd name="T54" fmla="*/ 17 w 31"/>
                <a:gd name="T55" fmla="*/ 14 h 40"/>
                <a:gd name="T56" fmla="*/ 19 w 31"/>
                <a:gd name="T57" fmla="*/ 11 h 40"/>
                <a:gd name="T58" fmla="*/ 18 w 31"/>
                <a:gd name="T59" fmla="*/ 8 h 40"/>
                <a:gd name="T60" fmla="*/ 15 w 31"/>
                <a:gd name="T61" fmla="*/ 7 h 40"/>
                <a:gd name="T62" fmla="*/ 12 w 31"/>
                <a:gd name="T63" fmla="*/ 8 h 40"/>
                <a:gd name="T64" fmla="*/ 10 w 31"/>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40">
                  <a:moveTo>
                    <a:pt x="10" y="12"/>
                  </a:moveTo>
                  <a:cubicBezTo>
                    <a:pt x="0" y="10"/>
                    <a:pt x="0" y="10"/>
                    <a:pt x="0" y="10"/>
                  </a:cubicBezTo>
                  <a:cubicBezTo>
                    <a:pt x="1" y="7"/>
                    <a:pt x="3" y="5"/>
                    <a:pt x="5" y="3"/>
                  </a:cubicBezTo>
                  <a:cubicBezTo>
                    <a:pt x="7" y="1"/>
                    <a:pt x="11" y="0"/>
                    <a:pt x="15" y="0"/>
                  </a:cubicBezTo>
                  <a:cubicBezTo>
                    <a:pt x="20" y="0"/>
                    <a:pt x="24" y="1"/>
                    <a:pt x="26" y="3"/>
                  </a:cubicBezTo>
                  <a:cubicBezTo>
                    <a:pt x="28" y="5"/>
                    <a:pt x="30" y="7"/>
                    <a:pt x="30" y="10"/>
                  </a:cubicBezTo>
                  <a:cubicBezTo>
                    <a:pt x="30" y="12"/>
                    <a:pt x="29" y="13"/>
                    <a:pt x="28" y="15"/>
                  </a:cubicBezTo>
                  <a:cubicBezTo>
                    <a:pt x="27" y="16"/>
                    <a:pt x="26" y="17"/>
                    <a:pt x="24" y="18"/>
                  </a:cubicBezTo>
                  <a:cubicBezTo>
                    <a:pt x="25" y="19"/>
                    <a:pt x="27" y="19"/>
                    <a:pt x="27" y="20"/>
                  </a:cubicBezTo>
                  <a:cubicBezTo>
                    <a:pt x="29" y="20"/>
                    <a:pt x="30" y="21"/>
                    <a:pt x="30" y="23"/>
                  </a:cubicBezTo>
                  <a:cubicBezTo>
                    <a:pt x="31" y="24"/>
                    <a:pt x="31" y="26"/>
                    <a:pt x="31" y="27"/>
                  </a:cubicBezTo>
                  <a:cubicBezTo>
                    <a:pt x="31" y="30"/>
                    <a:pt x="31" y="32"/>
                    <a:pt x="30" y="34"/>
                  </a:cubicBezTo>
                  <a:cubicBezTo>
                    <a:pt x="29" y="36"/>
                    <a:pt x="27" y="38"/>
                    <a:pt x="25" y="39"/>
                  </a:cubicBezTo>
                  <a:cubicBezTo>
                    <a:pt x="22" y="40"/>
                    <a:pt x="19" y="40"/>
                    <a:pt x="16" y="40"/>
                  </a:cubicBezTo>
                  <a:cubicBezTo>
                    <a:pt x="12" y="40"/>
                    <a:pt x="10" y="40"/>
                    <a:pt x="8" y="39"/>
                  </a:cubicBezTo>
                  <a:cubicBezTo>
                    <a:pt x="6" y="38"/>
                    <a:pt x="4" y="37"/>
                    <a:pt x="3" y="35"/>
                  </a:cubicBezTo>
                  <a:cubicBezTo>
                    <a:pt x="1" y="34"/>
                    <a:pt x="0" y="32"/>
                    <a:pt x="0" y="29"/>
                  </a:cubicBezTo>
                  <a:cubicBezTo>
                    <a:pt x="10" y="28"/>
                    <a:pt x="10" y="28"/>
                    <a:pt x="10" y="28"/>
                  </a:cubicBezTo>
                  <a:cubicBezTo>
                    <a:pt x="11" y="30"/>
                    <a:pt x="11" y="32"/>
                    <a:pt x="12" y="32"/>
                  </a:cubicBezTo>
                  <a:cubicBezTo>
                    <a:pt x="13" y="33"/>
                    <a:pt x="14" y="34"/>
                    <a:pt x="16" y="34"/>
                  </a:cubicBezTo>
                  <a:cubicBezTo>
                    <a:pt x="17" y="34"/>
                    <a:pt x="18" y="33"/>
                    <a:pt x="19" y="32"/>
                  </a:cubicBezTo>
                  <a:cubicBezTo>
                    <a:pt x="20" y="31"/>
                    <a:pt x="21" y="30"/>
                    <a:pt x="21" y="28"/>
                  </a:cubicBezTo>
                  <a:cubicBezTo>
                    <a:pt x="21" y="26"/>
                    <a:pt x="20" y="25"/>
                    <a:pt x="19" y="24"/>
                  </a:cubicBezTo>
                  <a:cubicBezTo>
                    <a:pt x="18" y="23"/>
                    <a:pt x="17" y="22"/>
                    <a:pt x="15" y="22"/>
                  </a:cubicBezTo>
                  <a:cubicBezTo>
                    <a:pt x="15" y="22"/>
                    <a:pt x="14" y="23"/>
                    <a:pt x="12" y="23"/>
                  </a:cubicBezTo>
                  <a:cubicBezTo>
                    <a:pt x="13" y="15"/>
                    <a:pt x="13" y="15"/>
                    <a:pt x="13" y="15"/>
                  </a:cubicBezTo>
                  <a:cubicBezTo>
                    <a:pt x="13" y="15"/>
                    <a:pt x="14" y="15"/>
                    <a:pt x="14" y="15"/>
                  </a:cubicBezTo>
                  <a:cubicBezTo>
                    <a:pt x="15" y="15"/>
                    <a:pt x="17" y="15"/>
                    <a:pt x="17" y="14"/>
                  </a:cubicBezTo>
                  <a:cubicBezTo>
                    <a:pt x="18" y="13"/>
                    <a:pt x="19" y="12"/>
                    <a:pt x="19" y="11"/>
                  </a:cubicBezTo>
                  <a:cubicBezTo>
                    <a:pt x="19" y="10"/>
                    <a:pt x="18" y="9"/>
                    <a:pt x="18" y="8"/>
                  </a:cubicBezTo>
                  <a:cubicBezTo>
                    <a:pt x="17" y="7"/>
                    <a:pt x="16" y="7"/>
                    <a:pt x="15" y="7"/>
                  </a:cubicBezTo>
                  <a:cubicBezTo>
                    <a:pt x="14" y="7"/>
                    <a:pt x="13" y="7"/>
                    <a:pt x="12" y="8"/>
                  </a:cubicBezTo>
                  <a:cubicBezTo>
                    <a:pt x="11" y="9"/>
                    <a:pt x="11" y="10"/>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59">
              <a:extLst>
                <a:ext uri="{FF2B5EF4-FFF2-40B4-BE49-F238E27FC236}">
                  <a16:creationId xmlns:a16="http://schemas.microsoft.com/office/drawing/2014/main" id="{133CAF8F-2240-48FB-A5D0-092D16179177}"/>
                </a:ext>
              </a:extLst>
            </p:cNvPr>
            <p:cNvSpPr>
              <a:spLocks/>
            </p:cNvSpPr>
            <p:nvPr/>
          </p:nvSpPr>
          <p:spPr bwMode="auto">
            <a:xfrm>
              <a:off x="5277933" y="5415923"/>
              <a:ext cx="17463" cy="9525"/>
            </a:xfrm>
            <a:custGeom>
              <a:avLst/>
              <a:gdLst>
                <a:gd name="T0" fmla="*/ 0 w 11"/>
                <a:gd name="T1" fmla="*/ 6 h 6"/>
                <a:gd name="T2" fmla="*/ 5 w 11"/>
                <a:gd name="T3" fmla="*/ 5 h 6"/>
                <a:gd name="T4" fmla="*/ 11 w 11"/>
                <a:gd name="T5" fmla="*/ 2 h 6"/>
                <a:gd name="T6" fmla="*/ 8 w 11"/>
                <a:gd name="T7" fmla="*/ 1 h 6"/>
                <a:gd name="T8" fmla="*/ 4 w 11"/>
                <a:gd name="T9" fmla="*/ 0 h 6"/>
                <a:gd name="T10" fmla="*/ 0 w 11"/>
                <a:gd name="T11" fmla="*/ 6 h 6"/>
              </a:gdLst>
              <a:ahLst/>
              <a:cxnLst>
                <a:cxn ang="0">
                  <a:pos x="T0" y="T1"/>
                </a:cxn>
                <a:cxn ang="0">
                  <a:pos x="T2" y="T3"/>
                </a:cxn>
                <a:cxn ang="0">
                  <a:pos x="T4" y="T5"/>
                </a:cxn>
                <a:cxn ang="0">
                  <a:pos x="T6" y="T7"/>
                </a:cxn>
                <a:cxn ang="0">
                  <a:pos x="T8" y="T9"/>
                </a:cxn>
                <a:cxn ang="0">
                  <a:pos x="T10" y="T11"/>
                </a:cxn>
              </a:cxnLst>
              <a:rect l="0" t="0" r="r" b="b"/>
              <a:pathLst>
                <a:path w="11" h="6">
                  <a:moveTo>
                    <a:pt x="0" y="6"/>
                  </a:moveTo>
                  <a:lnTo>
                    <a:pt x="5" y="5"/>
                  </a:lnTo>
                  <a:lnTo>
                    <a:pt x="11" y="2"/>
                  </a:lnTo>
                  <a:lnTo>
                    <a:pt x="8" y="1"/>
                  </a:lnTo>
                  <a:lnTo>
                    <a:pt x="4"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0">
              <a:extLst>
                <a:ext uri="{FF2B5EF4-FFF2-40B4-BE49-F238E27FC236}">
                  <a16:creationId xmlns:a16="http://schemas.microsoft.com/office/drawing/2014/main" id="{EF673BFB-5245-4EA1-B1F4-12DD2C4A225B}"/>
                </a:ext>
              </a:extLst>
            </p:cNvPr>
            <p:cNvSpPr>
              <a:spLocks/>
            </p:cNvSpPr>
            <p:nvPr/>
          </p:nvSpPr>
          <p:spPr bwMode="auto">
            <a:xfrm>
              <a:off x="5377945" y="4187198"/>
              <a:ext cx="44450" cy="34925"/>
            </a:xfrm>
            <a:custGeom>
              <a:avLst/>
              <a:gdLst>
                <a:gd name="T0" fmla="*/ 22 w 24"/>
                <a:gd name="T1" fmla="*/ 11 h 19"/>
                <a:gd name="T2" fmla="*/ 24 w 24"/>
                <a:gd name="T3" fmla="*/ 8 h 19"/>
                <a:gd name="T4" fmla="*/ 24 w 24"/>
                <a:gd name="T5" fmla="*/ 4 h 19"/>
                <a:gd name="T6" fmla="*/ 21 w 24"/>
                <a:gd name="T7" fmla="*/ 0 h 19"/>
                <a:gd name="T8" fmla="*/ 16 w 24"/>
                <a:gd name="T9" fmla="*/ 0 h 19"/>
                <a:gd name="T10" fmla="*/ 8 w 24"/>
                <a:gd name="T11" fmla="*/ 4 h 19"/>
                <a:gd name="T12" fmla="*/ 0 w 24"/>
                <a:gd name="T13" fmla="*/ 7 h 19"/>
                <a:gd name="T14" fmla="*/ 5 w 24"/>
                <a:gd name="T15" fmla="*/ 19 h 19"/>
                <a:gd name="T16" fmla="*/ 13 w 24"/>
                <a:gd name="T17" fmla="*/ 16 h 19"/>
                <a:gd name="T18" fmla="*/ 22 w 24"/>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9">
                  <a:moveTo>
                    <a:pt x="22" y="11"/>
                  </a:moveTo>
                  <a:cubicBezTo>
                    <a:pt x="23" y="10"/>
                    <a:pt x="24" y="9"/>
                    <a:pt x="24" y="8"/>
                  </a:cubicBezTo>
                  <a:cubicBezTo>
                    <a:pt x="24" y="6"/>
                    <a:pt x="24" y="5"/>
                    <a:pt x="24" y="4"/>
                  </a:cubicBezTo>
                  <a:cubicBezTo>
                    <a:pt x="23" y="2"/>
                    <a:pt x="22" y="1"/>
                    <a:pt x="21" y="0"/>
                  </a:cubicBezTo>
                  <a:cubicBezTo>
                    <a:pt x="19" y="0"/>
                    <a:pt x="18" y="0"/>
                    <a:pt x="16" y="0"/>
                  </a:cubicBezTo>
                  <a:cubicBezTo>
                    <a:pt x="15" y="1"/>
                    <a:pt x="12" y="2"/>
                    <a:pt x="8" y="4"/>
                  </a:cubicBezTo>
                  <a:cubicBezTo>
                    <a:pt x="0" y="7"/>
                    <a:pt x="0" y="7"/>
                    <a:pt x="0" y="7"/>
                  </a:cubicBezTo>
                  <a:cubicBezTo>
                    <a:pt x="5" y="19"/>
                    <a:pt x="5" y="19"/>
                    <a:pt x="5" y="19"/>
                  </a:cubicBezTo>
                  <a:cubicBezTo>
                    <a:pt x="13" y="16"/>
                    <a:pt x="13" y="16"/>
                    <a:pt x="13" y="16"/>
                  </a:cubicBezTo>
                  <a:cubicBezTo>
                    <a:pt x="18" y="13"/>
                    <a:pt x="21" y="12"/>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1">
              <a:extLst>
                <a:ext uri="{FF2B5EF4-FFF2-40B4-BE49-F238E27FC236}">
                  <a16:creationId xmlns:a16="http://schemas.microsoft.com/office/drawing/2014/main" id="{887C566D-5AAE-4C01-992E-34CC7BAC8DBF}"/>
                </a:ext>
              </a:extLst>
            </p:cNvPr>
            <p:cNvSpPr>
              <a:spLocks/>
            </p:cNvSpPr>
            <p:nvPr/>
          </p:nvSpPr>
          <p:spPr bwMode="auto">
            <a:xfrm>
              <a:off x="6297108" y="4461836"/>
              <a:ext cx="36513" cy="46038"/>
            </a:xfrm>
            <a:custGeom>
              <a:avLst/>
              <a:gdLst>
                <a:gd name="T0" fmla="*/ 10 w 20"/>
                <a:gd name="T1" fmla="*/ 23 h 25"/>
                <a:gd name="T2" fmla="*/ 13 w 20"/>
                <a:gd name="T3" fmla="*/ 25 h 25"/>
                <a:gd name="T4" fmla="*/ 17 w 20"/>
                <a:gd name="T5" fmla="*/ 24 h 25"/>
                <a:gd name="T6" fmla="*/ 20 w 20"/>
                <a:gd name="T7" fmla="*/ 20 h 25"/>
                <a:gd name="T8" fmla="*/ 20 w 20"/>
                <a:gd name="T9" fmla="*/ 15 h 25"/>
                <a:gd name="T10" fmla="*/ 15 w 20"/>
                <a:gd name="T11" fmla="*/ 8 h 25"/>
                <a:gd name="T12" fmla="*/ 11 w 20"/>
                <a:gd name="T13" fmla="*/ 0 h 25"/>
                <a:gd name="T14" fmla="*/ 0 w 20"/>
                <a:gd name="T15" fmla="*/ 7 h 25"/>
                <a:gd name="T16" fmla="*/ 4 w 20"/>
                <a:gd name="T17" fmla="*/ 14 h 25"/>
                <a:gd name="T18" fmla="*/ 10 w 20"/>
                <a:gd name="T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5">
                  <a:moveTo>
                    <a:pt x="10" y="23"/>
                  </a:moveTo>
                  <a:cubicBezTo>
                    <a:pt x="11" y="24"/>
                    <a:pt x="12" y="24"/>
                    <a:pt x="13" y="25"/>
                  </a:cubicBezTo>
                  <a:cubicBezTo>
                    <a:pt x="15" y="25"/>
                    <a:pt x="16" y="24"/>
                    <a:pt x="17" y="24"/>
                  </a:cubicBezTo>
                  <a:cubicBezTo>
                    <a:pt x="19" y="23"/>
                    <a:pt x="20" y="21"/>
                    <a:pt x="20" y="20"/>
                  </a:cubicBezTo>
                  <a:cubicBezTo>
                    <a:pt x="20" y="19"/>
                    <a:pt x="20" y="17"/>
                    <a:pt x="20" y="15"/>
                  </a:cubicBezTo>
                  <a:cubicBezTo>
                    <a:pt x="19" y="14"/>
                    <a:pt x="18" y="12"/>
                    <a:pt x="15" y="8"/>
                  </a:cubicBezTo>
                  <a:cubicBezTo>
                    <a:pt x="11" y="0"/>
                    <a:pt x="11" y="0"/>
                    <a:pt x="11" y="0"/>
                  </a:cubicBezTo>
                  <a:cubicBezTo>
                    <a:pt x="0" y="7"/>
                    <a:pt x="0" y="7"/>
                    <a:pt x="0" y="7"/>
                  </a:cubicBezTo>
                  <a:cubicBezTo>
                    <a:pt x="4" y="14"/>
                    <a:pt x="4" y="14"/>
                    <a:pt x="4" y="14"/>
                  </a:cubicBezTo>
                  <a:cubicBezTo>
                    <a:pt x="7" y="19"/>
                    <a:pt x="9" y="22"/>
                    <a:pt x="1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2">
              <a:extLst>
                <a:ext uri="{FF2B5EF4-FFF2-40B4-BE49-F238E27FC236}">
                  <a16:creationId xmlns:a16="http://schemas.microsoft.com/office/drawing/2014/main" id="{3D7121C0-EFD3-4D2C-967A-CD5B1AF057FE}"/>
                </a:ext>
              </a:extLst>
            </p:cNvPr>
            <p:cNvSpPr>
              <a:spLocks/>
            </p:cNvSpPr>
            <p:nvPr/>
          </p:nvSpPr>
          <p:spPr bwMode="auto">
            <a:xfrm>
              <a:off x="4995358" y="4642811"/>
              <a:ext cx="39688" cy="28575"/>
            </a:xfrm>
            <a:custGeom>
              <a:avLst/>
              <a:gdLst>
                <a:gd name="T0" fmla="*/ 25 w 25"/>
                <a:gd name="T1" fmla="*/ 0 h 18"/>
                <a:gd name="T2" fmla="*/ 0 w 25"/>
                <a:gd name="T3" fmla="*/ 3 h 18"/>
                <a:gd name="T4" fmla="*/ 19 w 25"/>
                <a:gd name="T5" fmla="*/ 18 h 18"/>
                <a:gd name="T6" fmla="*/ 25 w 25"/>
                <a:gd name="T7" fmla="*/ 0 h 18"/>
              </a:gdLst>
              <a:ahLst/>
              <a:cxnLst>
                <a:cxn ang="0">
                  <a:pos x="T0" y="T1"/>
                </a:cxn>
                <a:cxn ang="0">
                  <a:pos x="T2" y="T3"/>
                </a:cxn>
                <a:cxn ang="0">
                  <a:pos x="T4" y="T5"/>
                </a:cxn>
                <a:cxn ang="0">
                  <a:pos x="T6" y="T7"/>
                </a:cxn>
              </a:cxnLst>
              <a:rect l="0" t="0" r="r" b="b"/>
              <a:pathLst>
                <a:path w="25" h="18">
                  <a:moveTo>
                    <a:pt x="25" y="0"/>
                  </a:moveTo>
                  <a:lnTo>
                    <a:pt x="0" y="3"/>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63">
              <a:extLst>
                <a:ext uri="{FF2B5EF4-FFF2-40B4-BE49-F238E27FC236}">
                  <a16:creationId xmlns:a16="http://schemas.microsoft.com/office/drawing/2014/main" id="{45839955-055F-49A5-B3BA-6D552FD178A2}"/>
                </a:ext>
              </a:extLst>
            </p:cNvPr>
            <p:cNvSpPr>
              <a:spLocks/>
            </p:cNvSpPr>
            <p:nvPr/>
          </p:nvSpPr>
          <p:spPr bwMode="auto">
            <a:xfrm>
              <a:off x="5774820" y="5565148"/>
              <a:ext cx="38100" cy="61913"/>
            </a:xfrm>
            <a:custGeom>
              <a:avLst/>
              <a:gdLst>
                <a:gd name="T0" fmla="*/ 7 w 21"/>
                <a:gd name="T1" fmla="*/ 10 h 33"/>
                <a:gd name="T2" fmla="*/ 4 w 21"/>
                <a:gd name="T3" fmla="*/ 12 h 33"/>
                <a:gd name="T4" fmla="*/ 2 w 21"/>
                <a:gd name="T5" fmla="*/ 15 h 33"/>
                <a:gd name="T6" fmla="*/ 1 w 21"/>
                <a:gd name="T7" fmla="*/ 19 h 33"/>
                <a:gd name="T8" fmla="*/ 0 w 21"/>
                <a:gd name="T9" fmla="*/ 23 h 33"/>
                <a:gd name="T10" fmla="*/ 2 w 21"/>
                <a:gd name="T11" fmla="*/ 26 h 33"/>
                <a:gd name="T12" fmla="*/ 9 w 21"/>
                <a:gd name="T13" fmla="*/ 32 h 33"/>
                <a:gd name="T14" fmla="*/ 12 w 21"/>
                <a:gd name="T15" fmla="*/ 33 h 33"/>
                <a:gd name="T16" fmla="*/ 15 w 21"/>
                <a:gd name="T17" fmla="*/ 33 h 33"/>
                <a:gd name="T18" fmla="*/ 19 w 21"/>
                <a:gd name="T19" fmla="*/ 29 h 33"/>
                <a:gd name="T20" fmla="*/ 20 w 21"/>
                <a:gd name="T21" fmla="*/ 26 h 33"/>
                <a:gd name="T22" fmla="*/ 21 w 21"/>
                <a:gd name="T23" fmla="*/ 24 h 33"/>
                <a:gd name="T24" fmla="*/ 20 w 21"/>
                <a:gd name="T25" fmla="*/ 20 h 33"/>
                <a:gd name="T26" fmla="*/ 14 w 21"/>
                <a:gd name="T27" fmla="*/ 16 h 33"/>
                <a:gd name="T28" fmla="*/ 14 w 21"/>
                <a:gd name="T29" fmla="*/ 11 h 33"/>
                <a:gd name="T30" fmla="*/ 17 w 21"/>
                <a:gd name="T31" fmla="*/ 11 h 33"/>
                <a:gd name="T32" fmla="*/ 18 w 21"/>
                <a:gd name="T33" fmla="*/ 8 h 33"/>
                <a:gd name="T34" fmla="*/ 18 w 21"/>
                <a:gd name="T35" fmla="*/ 5 h 33"/>
                <a:gd name="T36" fmla="*/ 18 w 21"/>
                <a:gd name="T37" fmla="*/ 2 h 33"/>
                <a:gd name="T38" fmla="*/ 15 w 21"/>
                <a:gd name="T39" fmla="*/ 2 h 33"/>
                <a:gd name="T40" fmla="*/ 10 w 21"/>
                <a:gd name="T41" fmla="*/ 8 h 33"/>
                <a:gd name="T42" fmla="*/ 9 w 21"/>
                <a:gd name="T43" fmla="*/ 9 h 33"/>
                <a:gd name="T44" fmla="*/ 7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7" y="10"/>
                  </a:moveTo>
                  <a:cubicBezTo>
                    <a:pt x="5" y="10"/>
                    <a:pt x="4" y="12"/>
                    <a:pt x="4" y="12"/>
                  </a:cubicBezTo>
                  <a:cubicBezTo>
                    <a:pt x="1" y="14"/>
                    <a:pt x="2" y="15"/>
                    <a:pt x="2" y="15"/>
                  </a:cubicBezTo>
                  <a:cubicBezTo>
                    <a:pt x="2" y="16"/>
                    <a:pt x="1" y="19"/>
                    <a:pt x="1" y="19"/>
                  </a:cubicBezTo>
                  <a:cubicBezTo>
                    <a:pt x="0" y="20"/>
                    <a:pt x="0" y="23"/>
                    <a:pt x="0" y="23"/>
                  </a:cubicBezTo>
                  <a:cubicBezTo>
                    <a:pt x="0" y="24"/>
                    <a:pt x="2" y="26"/>
                    <a:pt x="2" y="26"/>
                  </a:cubicBezTo>
                  <a:cubicBezTo>
                    <a:pt x="3" y="29"/>
                    <a:pt x="9" y="32"/>
                    <a:pt x="9" y="32"/>
                  </a:cubicBezTo>
                  <a:cubicBezTo>
                    <a:pt x="10" y="33"/>
                    <a:pt x="11" y="33"/>
                    <a:pt x="12" y="33"/>
                  </a:cubicBezTo>
                  <a:cubicBezTo>
                    <a:pt x="13" y="33"/>
                    <a:pt x="14" y="33"/>
                    <a:pt x="15" y="33"/>
                  </a:cubicBezTo>
                  <a:cubicBezTo>
                    <a:pt x="19" y="33"/>
                    <a:pt x="19" y="29"/>
                    <a:pt x="19" y="29"/>
                  </a:cubicBezTo>
                  <a:cubicBezTo>
                    <a:pt x="18" y="28"/>
                    <a:pt x="20" y="26"/>
                    <a:pt x="20" y="26"/>
                  </a:cubicBezTo>
                  <a:cubicBezTo>
                    <a:pt x="21" y="25"/>
                    <a:pt x="21" y="24"/>
                    <a:pt x="21" y="24"/>
                  </a:cubicBezTo>
                  <a:cubicBezTo>
                    <a:pt x="20" y="23"/>
                    <a:pt x="20" y="20"/>
                    <a:pt x="20" y="20"/>
                  </a:cubicBezTo>
                  <a:cubicBezTo>
                    <a:pt x="18" y="19"/>
                    <a:pt x="14" y="16"/>
                    <a:pt x="14" y="16"/>
                  </a:cubicBezTo>
                  <a:cubicBezTo>
                    <a:pt x="11" y="12"/>
                    <a:pt x="14" y="11"/>
                    <a:pt x="14" y="11"/>
                  </a:cubicBezTo>
                  <a:cubicBezTo>
                    <a:pt x="16" y="12"/>
                    <a:pt x="17" y="11"/>
                    <a:pt x="17" y="11"/>
                  </a:cubicBezTo>
                  <a:cubicBezTo>
                    <a:pt x="19" y="11"/>
                    <a:pt x="18" y="8"/>
                    <a:pt x="18" y="8"/>
                  </a:cubicBezTo>
                  <a:cubicBezTo>
                    <a:pt x="18" y="6"/>
                    <a:pt x="18" y="5"/>
                    <a:pt x="18" y="5"/>
                  </a:cubicBezTo>
                  <a:cubicBezTo>
                    <a:pt x="19" y="2"/>
                    <a:pt x="18" y="2"/>
                    <a:pt x="18" y="2"/>
                  </a:cubicBezTo>
                  <a:cubicBezTo>
                    <a:pt x="16" y="0"/>
                    <a:pt x="15" y="2"/>
                    <a:pt x="15" y="2"/>
                  </a:cubicBezTo>
                  <a:cubicBezTo>
                    <a:pt x="14" y="4"/>
                    <a:pt x="10" y="8"/>
                    <a:pt x="10" y="8"/>
                  </a:cubicBezTo>
                  <a:cubicBezTo>
                    <a:pt x="9" y="8"/>
                    <a:pt x="9" y="9"/>
                    <a:pt x="9" y="9"/>
                  </a:cubicBezTo>
                  <a:cubicBezTo>
                    <a:pt x="8" y="10"/>
                    <a:pt x="7" y="10"/>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4">
              <a:extLst>
                <a:ext uri="{FF2B5EF4-FFF2-40B4-BE49-F238E27FC236}">
                  <a16:creationId xmlns:a16="http://schemas.microsoft.com/office/drawing/2014/main" id="{B6C6CCCB-35EE-46EE-B908-A1DE910CA866}"/>
                </a:ext>
              </a:extLst>
            </p:cNvPr>
            <p:cNvSpPr>
              <a:spLocks/>
            </p:cNvSpPr>
            <p:nvPr/>
          </p:nvSpPr>
          <p:spPr bwMode="auto">
            <a:xfrm>
              <a:off x="5417633" y="5504823"/>
              <a:ext cx="7938" cy="20638"/>
            </a:xfrm>
            <a:custGeom>
              <a:avLst/>
              <a:gdLst>
                <a:gd name="T0" fmla="*/ 0 w 4"/>
                <a:gd name="T1" fmla="*/ 0 h 11"/>
                <a:gd name="T2" fmla="*/ 2 w 4"/>
                <a:gd name="T3" fmla="*/ 5 h 11"/>
                <a:gd name="T4" fmla="*/ 2 w 4"/>
                <a:gd name="T5" fmla="*/ 7 h 11"/>
                <a:gd name="T6" fmla="*/ 3 w 4"/>
                <a:gd name="T7" fmla="*/ 10 h 11"/>
                <a:gd name="T8" fmla="*/ 4 w 4"/>
                <a:gd name="T9" fmla="*/ 9 h 11"/>
                <a:gd name="T10" fmla="*/ 3 w 4"/>
                <a:gd name="T11" fmla="*/ 3 h 11"/>
                <a:gd name="T12" fmla="*/ 3 w 4"/>
                <a:gd name="T13" fmla="*/ 0 h 11"/>
                <a:gd name="T14" fmla="*/ 0 w 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0" y="0"/>
                  </a:moveTo>
                  <a:cubicBezTo>
                    <a:pt x="1" y="3"/>
                    <a:pt x="2" y="4"/>
                    <a:pt x="2" y="5"/>
                  </a:cubicBezTo>
                  <a:cubicBezTo>
                    <a:pt x="2" y="6"/>
                    <a:pt x="2" y="7"/>
                    <a:pt x="2" y="7"/>
                  </a:cubicBezTo>
                  <a:cubicBezTo>
                    <a:pt x="4" y="9"/>
                    <a:pt x="3" y="8"/>
                    <a:pt x="3" y="10"/>
                  </a:cubicBezTo>
                  <a:cubicBezTo>
                    <a:pt x="4" y="11"/>
                    <a:pt x="4" y="10"/>
                    <a:pt x="4" y="9"/>
                  </a:cubicBezTo>
                  <a:cubicBezTo>
                    <a:pt x="4" y="8"/>
                    <a:pt x="4" y="5"/>
                    <a:pt x="3" y="3"/>
                  </a:cubicBezTo>
                  <a:cubicBezTo>
                    <a:pt x="3" y="2"/>
                    <a:pt x="3" y="1"/>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65">
              <a:extLst>
                <a:ext uri="{FF2B5EF4-FFF2-40B4-BE49-F238E27FC236}">
                  <a16:creationId xmlns:a16="http://schemas.microsoft.com/office/drawing/2014/main" id="{92D8A39E-B4DB-4A16-A95E-084DD81665F1}"/>
                </a:ext>
              </a:extLst>
            </p:cNvPr>
            <p:cNvSpPr>
              <a:spLocks/>
            </p:cNvSpPr>
            <p:nvPr/>
          </p:nvSpPr>
          <p:spPr bwMode="auto">
            <a:xfrm>
              <a:off x="5384295" y="5517523"/>
              <a:ext cx="33338" cy="12700"/>
            </a:xfrm>
            <a:custGeom>
              <a:avLst/>
              <a:gdLst>
                <a:gd name="T0" fmla="*/ 0 w 18"/>
                <a:gd name="T1" fmla="*/ 7 h 7"/>
                <a:gd name="T2" fmla="*/ 5 w 18"/>
                <a:gd name="T3" fmla="*/ 6 h 7"/>
                <a:gd name="T4" fmla="*/ 17 w 18"/>
                <a:gd name="T5" fmla="*/ 3 h 7"/>
                <a:gd name="T6" fmla="*/ 18 w 18"/>
                <a:gd name="T7" fmla="*/ 2 h 7"/>
                <a:gd name="T8" fmla="*/ 18 w 18"/>
                <a:gd name="T9" fmla="*/ 2 h 7"/>
                <a:gd name="T10" fmla="*/ 17 w 18"/>
                <a:gd name="T11" fmla="*/ 0 h 7"/>
                <a:gd name="T12" fmla="*/ 0 w 18"/>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0" y="7"/>
                  </a:moveTo>
                  <a:cubicBezTo>
                    <a:pt x="1" y="7"/>
                    <a:pt x="3" y="6"/>
                    <a:pt x="5" y="6"/>
                  </a:cubicBezTo>
                  <a:cubicBezTo>
                    <a:pt x="9" y="6"/>
                    <a:pt x="15" y="5"/>
                    <a:pt x="17" y="3"/>
                  </a:cubicBezTo>
                  <a:cubicBezTo>
                    <a:pt x="18" y="3"/>
                    <a:pt x="18" y="3"/>
                    <a:pt x="18" y="2"/>
                  </a:cubicBezTo>
                  <a:cubicBezTo>
                    <a:pt x="18" y="2"/>
                    <a:pt x="18" y="2"/>
                    <a:pt x="18" y="2"/>
                  </a:cubicBezTo>
                  <a:cubicBezTo>
                    <a:pt x="18" y="1"/>
                    <a:pt x="17" y="1"/>
                    <a:pt x="17" y="0"/>
                  </a:cubicBezTo>
                  <a:cubicBezTo>
                    <a:pt x="12" y="4"/>
                    <a:pt x="3"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66">
              <a:extLst>
                <a:ext uri="{FF2B5EF4-FFF2-40B4-BE49-F238E27FC236}">
                  <a16:creationId xmlns:a16="http://schemas.microsoft.com/office/drawing/2014/main" id="{304C3957-ED5B-4A8C-A6F0-EE36192EF7FF}"/>
                </a:ext>
              </a:extLst>
            </p:cNvPr>
            <p:cNvSpPr>
              <a:spLocks/>
            </p:cNvSpPr>
            <p:nvPr/>
          </p:nvSpPr>
          <p:spPr bwMode="auto">
            <a:xfrm>
              <a:off x="5849433" y="4149098"/>
              <a:ext cx="63500" cy="68263"/>
            </a:xfrm>
            <a:custGeom>
              <a:avLst/>
              <a:gdLst>
                <a:gd name="T0" fmla="*/ 12 w 34"/>
                <a:gd name="T1" fmla="*/ 36 h 37"/>
                <a:gd name="T2" fmla="*/ 24 w 34"/>
                <a:gd name="T3" fmla="*/ 35 h 37"/>
                <a:gd name="T4" fmla="*/ 32 w 34"/>
                <a:gd name="T5" fmla="*/ 23 h 37"/>
                <a:gd name="T6" fmla="*/ 32 w 34"/>
                <a:gd name="T7" fmla="*/ 9 h 37"/>
                <a:gd name="T8" fmla="*/ 22 w 34"/>
                <a:gd name="T9" fmla="*/ 2 h 37"/>
                <a:gd name="T10" fmla="*/ 10 w 34"/>
                <a:gd name="T11" fmla="*/ 3 h 37"/>
                <a:gd name="T12" fmla="*/ 2 w 34"/>
                <a:gd name="T13" fmla="*/ 15 h 37"/>
                <a:gd name="T14" fmla="*/ 3 w 34"/>
                <a:gd name="T15" fmla="*/ 29 h 37"/>
                <a:gd name="T16" fmla="*/ 12 w 3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7">
                  <a:moveTo>
                    <a:pt x="12" y="36"/>
                  </a:moveTo>
                  <a:cubicBezTo>
                    <a:pt x="17" y="37"/>
                    <a:pt x="21" y="37"/>
                    <a:pt x="24" y="35"/>
                  </a:cubicBezTo>
                  <a:cubicBezTo>
                    <a:pt x="28" y="33"/>
                    <a:pt x="31" y="29"/>
                    <a:pt x="32" y="23"/>
                  </a:cubicBezTo>
                  <a:cubicBezTo>
                    <a:pt x="34" y="17"/>
                    <a:pt x="34" y="12"/>
                    <a:pt x="32" y="9"/>
                  </a:cubicBezTo>
                  <a:cubicBezTo>
                    <a:pt x="30" y="5"/>
                    <a:pt x="26" y="3"/>
                    <a:pt x="22" y="2"/>
                  </a:cubicBezTo>
                  <a:cubicBezTo>
                    <a:pt x="17" y="0"/>
                    <a:pt x="13" y="1"/>
                    <a:pt x="10" y="3"/>
                  </a:cubicBezTo>
                  <a:cubicBezTo>
                    <a:pt x="6" y="5"/>
                    <a:pt x="3" y="9"/>
                    <a:pt x="2" y="15"/>
                  </a:cubicBezTo>
                  <a:cubicBezTo>
                    <a:pt x="0" y="20"/>
                    <a:pt x="1" y="25"/>
                    <a:pt x="3" y="29"/>
                  </a:cubicBezTo>
                  <a:cubicBezTo>
                    <a:pt x="5" y="33"/>
                    <a:pt x="8" y="35"/>
                    <a:pt x="1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67">
              <a:extLst>
                <a:ext uri="{FF2B5EF4-FFF2-40B4-BE49-F238E27FC236}">
                  <a16:creationId xmlns:a16="http://schemas.microsoft.com/office/drawing/2014/main" id="{8E6FBDE8-DC43-44EF-B9D9-E9BF8A211FC2}"/>
                </a:ext>
              </a:extLst>
            </p:cNvPr>
            <p:cNvSpPr>
              <a:spLocks noEditPoints="1"/>
            </p:cNvSpPr>
            <p:nvPr/>
          </p:nvSpPr>
          <p:spPr bwMode="auto">
            <a:xfrm>
              <a:off x="4862008" y="4030036"/>
              <a:ext cx="1677988" cy="1673225"/>
            </a:xfrm>
            <a:custGeom>
              <a:avLst/>
              <a:gdLst>
                <a:gd name="T0" fmla="*/ 812 w 905"/>
                <a:gd name="T1" fmla="*/ 404 h 905"/>
                <a:gd name="T2" fmla="*/ 774 w 905"/>
                <a:gd name="T3" fmla="*/ 279 h 905"/>
                <a:gd name="T4" fmla="*/ 779 w 905"/>
                <a:gd name="T5" fmla="*/ 210 h 905"/>
                <a:gd name="T6" fmla="*/ 721 w 905"/>
                <a:gd name="T7" fmla="*/ 187 h 905"/>
                <a:gd name="T8" fmla="*/ 685 w 905"/>
                <a:gd name="T9" fmla="*/ 149 h 905"/>
                <a:gd name="T10" fmla="*/ 617 w 905"/>
                <a:gd name="T11" fmla="*/ 113 h 905"/>
                <a:gd name="T12" fmla="*/ 564 w 905"/>
                <a:gd name="T13" fmla="*/ 108 h 905"/>
                <a:gd name="T14" fmla="*/ 460 w 905"/>
                <a:gd name="T15" fmla="*/ 45 h 905"/>
                <a:gd name="T16" fmla="*/ 375 w 905"/>
                <a:gd name="T17" fmla="*/ 52 h 905"/>
                <a:gd name="T18" fmla="*/ 348 w 905"/>
                <a:gd name="T19" fmla="*/ 78 h 905"/>
                <a:gd name="T20" fmla="*/ 362 w 905"/>
                <a:gd name="T21" fmla="*/ 92 h 905"/>
                <a:gd name="T22" fmla="*/ 312 w 905"/>
                <a:gd name="T23" fmla="*/ 104 h 905"/>
                <a:gd name="T24" fmla="*/ 250 w 905"/>
                <a:gd name="T25" fmla="*/ 96 h 905"/>
                <a:gd name="T26" fmla="*/ 175 w 905"/>
                <a:gd name="T27" fmla="*/ 151 h 905"/>
                <a:gd name="T28" fmla="*/ 121 w 905"/>
                <a:gd name="T29" fmla="*/ 211 h 905"/>
                <a:gd name="T30" fmla="*/ 120 w 905"/>
                <a:gd name="T31" fmla="*/ 281 h 905"/>
                <a:gd name="T32" fmla="*/ 132 w 905"/>
                <a:gd name="T33" fmla="*/ 289 h 905"/>
                <a:gd name="T34" fmla="*/ 95 w 905"/>
                <a:gd name="T35" fmla="*/ 410 h 905"/>
                <a:gd name="T36" fmla="*/ 41 w 905"/>
                <a:gd name="T37" fmla="*/ 453 h 905"/>
                <a:gd name="T38" fmla="*/ 51 w 905"/>
                <a:gd name="T39" fmla="*/ 518 h 905"/>
                <a:gd name="T40" fmla="*/ 101 w 905"/>
                <a:gd name="T41" fmla="*/ 526 h 905"/>
                <a:gd name="T42" fmla="*/ 238 w 905"/>
                <a:gd name="T43" fmla="*/ 764 h 905"/>
                <a:gd name="T44" fmla="*/ 218 w 905"/>
                <a:gd name="T45" fmla="*/ 741 h 905"/>
                <a:gd name="T46" fmla="*/ 196 w 905"/>
                <a:gd name="T47" fmla="*/ 742 h 905"/>
                <a:gd name="T48" fmla="*/ 289 w 905"/>
                <a:gd name="T49" fmla="*/ 829 h 905"/>
                <a:gd name="T50" fmla="*/ 284 w 905"/>
                <a:gd name="T51" fmla="*/ 801 h 905"/>
                <a:gd name="T52" fmla="*/ 309 w 905"/>
                <a:gd name="T53" fmla="*/ 811 h 905"/>
                <a:gd name="T54" fmla="*/ 317 w 905"/>
                <a:gd name="T55" fmla="*/ 787 h 905"/>
                <a:gd name="T56" fmla="*/ 310 w 905"/>
                <a:gd name="T57" fmla="*/ 842 h 905"/>
                <a:gd name="T58" fmla="*/ 352 w 905"/>
                <a:gd name="T59" fmla="*/ 858 h 905"/>
                <a:gd name="T60" fmla="*/ 420 w 905"/>
                <a:gd name="T61" fmla="*/ 807 h 905"/>
                <a:gd name="T62" fmla="*/ 413 w 905"/>
                <a:gd name="T63" fmla="*/ 875 h 905"/>
                <a:gd name="T64" fmla="*/ 399 w 905"/>
                <a:gd name="T65" fmla="*/ 866 h 905"/>
                <a:gd name="T66" fmla="*/ 430 w 905"/>
                <a:gd name="T67" fmla="*/ 858 h 905"/>
                <a:gd name="T68" fmla="*/ 479 w 905"/>
                <a:gd name="T69" fmla="*/ 856 h 905"/>
                <a:gd name="T70" fmla="*/ 477 w 905"/>
                <a:gd name="T71" fmla="*/ 831 h 905"/>
                <a:gd name="T72" fmla="*/ 529 w 905"/>
                <a:gd name="T73" fmla="*/ 866 h 905"/>
                <a:gd name="T74" fmla="*/ 486 w 905"/>
                <a:gd name="T75" fmla="*/ 850 h 905"/>
                <a:gd name="T76" fmla="*/ 516 w 905"/>
                <a:gd name="T77" fmla="*/ 820 h 905"/>
                <a:gd name="T78" fmla="*/ 599 w 905"/>
                <a:gd name="T79" fmla="*/ 840 h 905"/>
                <a:gd name="T80" fmla="*/ 588 w 905"/>
                <a:gd name="T81" fmla="*/ 834 h 905"/>
                <a:gd name="T82" fmla="*/ 584 w 905"/>
                <a:gd name="T83" fmla="*/ 805 h 905"/>
                <a:gd name="T84" fmla="*/ 599 w 905"/>
                <a:gd name="T85" fmla="*/ 796 h 905"/>
                <a:gd name="T86" fmla="*/ 616 w 905"/>
                <a:gd name="T87" fmla="*/ 825 h 905"/>
                <a:gd name="T88" fmla="*/ 655 w 905"/>
                <a:gd name="T89" fmla="*/ 793 h 905"/>
                <a:gd name="T90" fmla="*/ 654 w 905"/>
                <a:gd name="T91" fmla="*/ 760 h 905"/>
                <a:gd name="T92" fmla="*/ 663 w 905"/>
                <a:gd name="T93" fmla="*/ 752 h 905"/>
                <a:gd name="T94" fmla="*/ 668 w 905"/>
                <a:gd name="T95" fmla="*/ 737 h 905"/>
                <a:gd name="T96" fmla="*/ 676 w 905"/>
                <a:gd name="T97" fmla="*/ 737 h 905"/>
                <a:gd name="T98" fmla="*/ 677 w 905"/>
                <a:gd name="T99" fmla="*/ 721 h 905"/>
                <a:gd name="T100" fmla="*/ 691 w 905"/>
                <a:gd name="T101" fmla="*/ 738 h 905"/>
                <a:gd name="T102" fmla="*/ 665 w 905"/>
                <a:gd name="T103" fmla="*/ 771 h 905"/>
                <a:gd name="T104" fmla="*/ 688 w 905"/>
                <a:gd name="T105" fmla="*/ 807 h 905"/>
                <a:gd name="T106" fmla="*/ 679 w 905"/>
                <a:gd name="T107" fmla="*/ 769 h 905"/>
                <a:gd name="T108" fmla="*/ 705 w 905"/>
                <a:gd name="T109" fmla="*/ 766 h 905"/>
                <a:gd name="T110" fmla="*/ 778 w 905"/>
                <a:gd name="T111" fmla="*/ 296 h 905"/>
                <a:gd name="T112" fmla="*/ 810 w 905"/>
                <a:gd name="T113" fmla="*/ 386 h 905"/>
                <a:gd name="T114" fmla="*/ 843 w 905"/>
                <a:gd name="T115" fmla="*/ 516 h 905"/>
                <a:gd name="T116" fmla="*/ 807 w 905"/>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5" h="905">
                  <a:moveTo>
                    <a:pt x="453" y="0"/>
                  </a:moveTo>
                  <a:cubicBezTo>
                    <a:pt x="203" y="0"/>
                    <a:pt x="0" y="203"/>
                    <a:pt x="0" y="453"/>
                  </a:cubicBezTo>
                  <a:cubicBezTo>
                    <a:pt x="0" y="702"/>
                    <a:pt x="203" y="905"/>
                    <a:pt x="453" y="905"/>
                  </a:cubicBezTo>
                  <a:cubicBezTo>
                    <a:pt x="703" y="905"/>
                    <a:pt x="905" y="702"/>
                    <a:pt x="905" y="453"/>
                  </a:cubicBezTo>
                  <a:cubicBezTo>
                    <a:pt x="905" y="203"/>
                    <a:pt x="703" y="0"/>
                    <a:pt x="453" y="0"/>
                  </a:cubicBezTo>
                  <a:close/>
                  <a:moveTo>
                    <a:pt x="858" y="430"/>
                  </a:moveTo>
                  <a:cubicBezTo>
                    <a:pt x="849" y="431"/>
                    <a:pt x="849" y="431"/>
                    <a:pt x="849" y="431"/>
                  </a:cubicBezTo>
                  <a:cubicBezTo>
                    <a:pt x="846" y="400"/>
                    <a:pt x="846" y="400"/>
                    <a:pt x="846" y="400"/>
                  </a:cubicBezTo>
                  <a:cubicBezTo>
                    <a:pt x="835" y="401"/>
                    <a:pt x="835" y="401"/>
                    <a:pt x="835" y="401"/>
                  </a:cubicBezTo>
                  <a:cubicBezTo>
                    <a:pt x="838" y="430"/>
                    <a:pt x="838" y="430"/>
                    <a:pt x="838" y="430"/>
                  </a:cubicBezTo>
                  <a:cubicBezTo>
                    <a:pt x="829" y="431"/>
                    <a:pt x="829" y="431"/>
                    <a:pt x="829" y="431"/>
                  </a:cubicBezTo>
                  <a:cubicBezTo>
                    <a:pt x="826" y="402"/>
                    <a:pt x="826" y="402"/>
                    <a:pt x="826" y="402"/>
                  </a:cubicBezTo>
                  <a:cubicBezTo>
                    <a:pt x="812" y="404"/>
                    <a:pt x="812" y="404"/>
                    <a:pt x="812" y="404"/>
                  </a:cubicBezTo>
                  <a:cubicBezTo>
                    <a:pt x="816" y="435"/>
                    <a:pt x="816" y="435"/>
                    <a:pt x="816" y="435"/>
                  </a:cubicBezTo>
                  <a:cubicBezTo>
                    <a:pt x="807" y="436"/>
                    <a:pt x="807" y="436"/>
                    <a:pt x="807" y="436"/>
                  </a:cubicBezTo>
                  <a:cubicBezTo>
                    <a:pt x="802" y="393"/>
                    <a:pt x="802" y="393"/>
                    <a:pt x="802" y="393"/>
                  </a:cubicBezTo>
                  <a:cubicBezTo>
                    <a:pt x="854" y="388"/>
                    <a:pt x="854" y="388"/>
                    <a:pt x="854" y="388"/>
                  </a:cubicBezTo>
                  <a:lnTo>
                    <a:pt x="858" y="430"/>
                  </a:lnTo>
                  <a:close/>
                  <a:moveTo>
                    <a:pt x="799" y="241"/>
                  </a:moveTo>
                  <a:cubicBezTo>
                    <a:pt x="802" y="246"/>
                    <a:pt x="804" y="250"/>
                    <a:pt x="804" y="253"/>
                  </a:cubicBezTo>
                  <a:cubicBezTo>
                    <a:pt x="805" y="256"/>
                    <a:pt x="805" y="258"/>
                    <a:pt x="804" y="261"/>
                  </a:cubicBezTo>
                  <a:cubicBezTo>
                    <a:pt x="803" y="264"/>
                    <a:pt x="801" y="266"/>
                    <a:pt x="798" y="267"/>
                  </a:cubicBezTo>
                  <a:cubicBezTo>
                    <a:pt x="795" y="269"/>
                    <a:pt x="791" y="270"/>
                    <a:pt x="788" y="269"/>
                  </a:cubicBezTo>
                  <a:cubicBezTo>
                    <a:pt x="784" y="268"/>
                    <a:pt x="781" y="266"/>
                    <a:pt x="778" y="262"/>
                  </a:cubicBezTo>
                  <a:cubicBezTo>
                    <a:pt x="778" y="265"/>
                    <a:pt x="778" y="267"/>
                    <a:pt x="778" y="269"/>
                  </a:cubicBezTo>
                  <a:cubicBezTo>
                    <a:pt x="777" y="272"/>
                    <a:pt x="776" y="275"/>
                    <a:pt x="774" y="279"/>
                  </a:cubicBezTo>
                  <a:cubicBezTo>
                    <a:pt x="769" y="291"/>
                    <a:pt x="769" y="291"/>
                    <a:pt x="769" y="291"/>
                  </a:cubicBezTo>
                  <a:cubicBezTo>
                    <a:pt x="762" y="279"/>
                    <a:pt x="762" y="279"/>
                    <a:pt x="762" y="279"/>
                  </a:cubicBezTo>
                  <a:cubicBezTo>
                    <a:pt x="767" y="266"/>
                    <a:pt x="767" y="266"/>
                    <a:pt x="767" y="266"/>
                  </a:cubicBezTo>
                  <a:cubicBezTo>
                    <a:pt x="769" y="261"/>
                    <a:pt x="770" y="258"/>
                    <a:pt x="770" y="257"/>
                  </a:cubicBezTo>
                  <a:cubicBezTo>
                    <a:pt x="771" y="255"/>
                    <a:pt x="771" y="254"/>
                    <a:pt x="770" y="253"/>
                  </a:cubicBezTo>
                  <a:cubicBezTo>
                    <a:pt x="770" y="252"/>
                    <a:pt x="769" y="250"/>
                    <a:pt x="768" y="248"/>
                  </a:cubicBezTo>
                  <a:cubicBezTo>
                    <a:pt x="766" y="246"/>
                    <a:pt x="766" y="246"/>
                    <a:pt x="766" y="246"/>
                  </a:cubicBezTo>
                  <a:cubicBezTo>
                    <a:pt x="748" y="257"/>
                    <a:pt x="748" y="257"/>
                    <a:pt x="748" y="257"/>
                  </a:cubicBezTo>
                  <a:cubicBezTo>
                    <a:pt x="742" y="247"/>
                    <a:pt x="742" y="247"/>
                    <a:pt x="742" y="247"/>
                  </a:cubicBezTo>
                  <a:cubicBezTo>
                    <a:pt x="786" y="220"/>
                    <a:pt x="786" y="220"/>
                    <a:pt x="786" y="220"/>
                  </a:cubicBezTo>
                  <a:lnTo>
                    <a:pt x="799" y="241"/>
                  </a:lnTo>
                  <a:close/>
                  <a:moveTo>
                    <a:pt x="750" y="176"/>
                  </a:moveTo>
                  <a:cubicBezTo>
                    <a:pt x="779" y="210"/>
                    <a:pt x="779" y="210"/>
                    <a:pt x="779" y="210"/>
                  </a:cubicBezTo>
                  <a:cubicBezTo>
                    <a:pt x="772" y="216"/>
                    <a:pt x="772" y="216"/>
                    <a:pt x="772" y="216"/>
                  </a:cubicBezTo>
                  <a:cubicBezTo>
                    <a:pt x="761" y="203"/>
                    <a:pt x="761" y="203"/>
                    <a:pt x="761" y="203"/>
                  </a:cubicBezTo>
                  <a:cubicBezTo>
                    <a:pt x="728" y="230"/>
                    <a:pt x="728" y="230"/>
                    <a:pt x="728" y="230"/>
                  </a:cubicBezTo>
                  <a:cubicBezTo>
                    <a:pt x="721" y="221"/>
                    <a:pt x="721" y="221"/>
                    <a:pt x="721" y="221"/>
                  </a:cubicBezTo>
                  <a:cubicBezTo>
                    <a:pt x="754" y="194"/>
                    <a:pt x="754" y="194"/>
                    <a:pt x="754" y="194"/>
                  </a:cubicBezTo>
                  <a:cubicBezTo>
                    <a:pt x="744" y="181"/>
                    <a:pt x="744" y="181"/>
                    <a:pt x="744" y="181"/>
                  </a:cubicBezTo>
                  <a:lnTo>
                    <a:pt x="750" y="176"/>
                  </a:lnTo>
                  <a:close/>
                  <a:moveTo>
                    <a:pt x="742" y="167"/>
                  </a:moveTo>
                  <a:cubicBezTo>
                    <a:pt x="736" y="174"/>
                    <a:pt x="736" y="174"/>
                    <a:pt x="736" y="174"/>
                  </a:cubicBezTo>
                  <a:cubicBezTo>
                    <a:pt x="714" y="153"/>
                    <a:pt x="714" y="153"/>
                    <a:pt x="714" y="153"/>
                  </a:cubicBezTo>
                  <a:cubicBezTo>
                    <a:pt x="706" y="162"/>
                    <a:pt x="706" y="162"/>
                    <a:pt x="706" y="162"/>
                  </a:cubicBezTo>
                  <a:cubicBezTo>
                    <a:pt x="727" y="181"/>
                    <a:pt x="727" y="181"/>
                    <a:pt x="727" y="181"/>
                  </a:cubicBezTo>
                  <a:cubicBezTo>
                    <a:pt x="721" y="187"/>
                    <a:pt x="721" y="187"/>
                    <a:pt x="721" y="187"/>
                  </a:cubicBezTo>
                  <a:cubicBezTo>
                    <a:pt x="700" y="168"/>
                    <a:pt x="700" y="168"/>
                    <a:pt x="700" y="168"/>
                  </a:cubicBezTo>
                  <a:cubicBezTo>
                    <a:pt x="691" y="178"/>
                    <a:pt x="691" y="178"/>
                    <a:pt x="691" y="178"/>
                  </a:cubicBezTo>
                  <a:cubicBezTo>
                    <a:pt x="714" y="200"/>
                    <a:pt x="714" y="200"/>
                    <a:pt x="714" y="200"/>
                  </a:cubicBezTo>
                  <a:cubicBezTo>
                    <a:pt x="708" y="206"/>
                    <a:pt x="708" y="206"/>
                    <a:pt x="708" y="206"/>
                  </a:cubicBezTo>
                  <a:cubicBezTo>
                    <a:pt x="677" y="177"/>
                    <a:pt x="677" y="177"/>
                    <a:pt x="677" y="177"/>
                  </a:cubicBezTo>
                  <a:cubicBezTo>
                    <a:pt x="711" y="139"/>
                    <a:pt x="711" y="139"/>
                    <a:pt x="711" y="139"/>
                  </a:cubicBezTo>
                  <a:lnTo>
                    <a:pt x="742" y="167"/>
                  </a:lnTo>
                  <a:close/>
                  <a:moveTo>
                    <a:pt x="665" y="105"/>
                  </a:moveTo>
                  <a:cubicBezTo>
                    <a:pt x="680" y="116"/>
                    <a:pt x="680" y="116"/>
                    <a:pt x="680" y="116"/>
                  </a:cubicBezTo>
                  <a:cubicBezTo>
                    <a:pt x="686" y="120"/>
                    <a:pt x="689" y="122"/>
                    <a:pt x="691" y="124"/>
                  </a:cubicBezTo>
                  <a:cubicBezTo>
                    <a:pt x="693" y="127"/>
                    <a:pt x="694" y="130"/>
                    <a:pt x="695" y="133"/>
                  </a:cubicBezTo>
                  <a:cubicBezTo>
                    <a:pt x="695" y="136"/>
                    <a:pt x="694" y="140"/>
                    <a:pt x="692" y="143"/>
                  </a:cubicBezTo>
                  <a:cubicBezTo>
                    <a:pt x="690" y="146"/>
                    <a:pt x="688" y="148"/>
                    <a:pt x="685" y="149"/>
                  </a:cubicBezTo>
                  <a:cubicBezTo>
                    <a:pt x="683" y="150"/>
                    <a:pt x="681" y="150"/>
                    <a:pt x="679" y="150"/>
                  </a:cubicBezTo>
                  <a:cubicBezTo>
                    <a:pt x="676" y="150"/>
                    <a:pt x="674" y="149"/>
                    <a:pt x="672" y="149"/>
                  </a:cubicBezTo>
                  <a:cubicBezTo>
                    <a:pt x="670" y="148"/>
                    <a:pt x="666" y="145"/>
                    <a:pt x="662" y="143"/>
                  </a:cubicBezTo>
                  <a:cubicBezTo>
                    <a:pt x="656" y="138"/>
                    <a:pt x="656" y="138"/>
                    <a:pt x="656" y="138"/>
                  </a:cubicBezTo>
                  <a:cubicBezTo>
                    <a:pt x="645" y="154"/>
                    <a:pt x="645" y="154"/>
                    <a:pt x="645" y="154"/>
                  </a:cubicBezTo>
                  <a:cubicBezTo>
                    <a:pt x="635" y="148"/>
                    <a:pt x="635" y="148"/>
                    <a:pt x="635" y="148"/>
                  </a:cubicBezTo>
                  <a:lnTo>
                    <a:pt x="665" y="105"/>
                  </a:lnTo>
                  <a:close/>
                  <a:moveTo>
                    <a:pt x="632" y="87"/>
                  </a:moveTo>
                  <a:cubicBezTo>
                    <a:pt x="629" y="95"/>
                    <a:pt x="629" y="95"/>
                    <a:pt x="629" y="95"/>
                  </a:cubicBezTo>
                  <a:cubicBezTo>
                    <a:pt x="603" y="84"/>
                    <a:pt x="603" y="84"/>
                    <a:pt x="603" y="84"/>
                  </a:cubicBezTo>
                  <a:cubicBezTo>
                    <a:pt x="598" y="95"/>
                    <a:pt x="598" y="95"/>
                    <a:pt x="598" y="95"/>
                  </a:cubicBezTo>
                  <a:cubicBezTo>
                    <a:pt x="620" y="105"/>
                    <a:pt x="620" y="105"/>
                    <a:pt x="620" y="105"/>
                  </a:cubicBezTo>
                  <a:cubicBezTo>
                    <a:pt x="617" y="113"/>
                    <a:pt x="617" y="113"/>
                    <a:pt x="617" y="113"/>
                  </a:cubicBezTo>
                  <a:cubicBezTo>
                    <a:pt x="595" y="103"/>
                    <a:pt x="595" y="103"/>
                    <a:pt x="595" y="103"/>
                  </a:cubicBezTo>
                  <a:cubicBezTo>
                    <a:pt x="586" y="123"/>
                    <a:pt x="586" y="123"/>
                    <a:pt x="586" y="123"/>
                  </a:cubicBezTo>
                  <a:cubicBezTo>
                    <a:pt x="576" y="119"/>
                    <a:pt x="576" y="119"/>
                    <a:pt x="576" y="119"/>
                  </a:cubicBezTo>
                  <a:cubicBezTo>
                    <a:pt x="596" y="71"/>
                    <a:pt x="596" y="71"/>
                    <a:pt x="596" y="71"/>
                  </a:cubicBezTo>
                  <a:lnTo>
                    <a:pt x="632" y="87"/>
                  </a:lnTo>
                  <a:close/>
                  <a:moveTo>
                    <a:pt x="523" y="77"/>
                  </a:moveTo>
                  <a:cubicBezTo>
                    <a:pt x="525" y="72"/>
                    <a:pt x="527" y="68"/>
                    <a:pt x="529" y="65"/>
                  </a:cubicBezTo>
                  <a:cubicBezTo>
                    <a:pt x="531" y="63"/>
                    <a:pt x="534" y="61"/>
                    <a:pt x="536" y="59"/>
                  </a:cubicBezTo>
                  <a:cubicBezTo>
                    <a:pt x="539" y="58"/>
                    <a:pt x="542" y="57"/>
                    <a:pt x="545" y="57"/>
                  </a:cubicBezTo>
                  <a:cubicBezTo>
                    <a:pt x="548" y="56"/>
                    <a:pt x="553" y="57"/>
                    <a:pt x="557" y="58"/>
                  </a:cubicBezTo>
                  <a:cubicBezTo>
                    <a:pt x="565" y="60"/>
                    <a:pt x="571" y="64"/>
                    <a:pt x="575" y="70"/>
                  </a:cubicBezTo>
                  <a:cubicBezTo>
                    <a:pt x="578" y="76"/>
                    <a:pt x="579" y="83"/>
                    <a:pt x="577" y="91"/>
                  </a:cubicBezTo>
                  <a:cubicBezTo>
                    <a:pt x="575" y="99"/>
                    <a:pt x="570" y="105"/>
                    <a:pt x="564" y="108"/>
                  </a:cubicBezTo>
                  <a:cubicBezTo>
                    <a:pt x="558" y="111"/>
                    <a:pt x="551" y="112"/>
                    <a:pt x="543" y="110"/>
                  </a:cubicBezTo>
                  <a:cubicBezTo>
                    <a:pt x="535" y="108"/>
                    <a:pt x="529" y="104"/>
                    <a:pt x="526" y="98"/>
                  </a:cubicBezTo>
                  <a:cubicBezTo>
                    <a:pt x="522" y="92"/>
                    <a:pt x="521" y="85"/>
                    <a:pt x="523" y="77"/>
                  </a:cubicBezTo>
                  <a:close/>
                  <a:moveTo>
                    <a:pt x="460" y="45"/>
                  </a:moveTo>
                  <a:cubicBezTo>
                    <a:pt x="473" y="66"/>
                    <a:pt x="473" y="66"/>
                    <a:pt x="473" y="66"/>
                  </a:cubicBezTo>
                  <a:cubicBezTo>
                    <a:pt x="487" y="46"/>
                    <a:pt x="487" y="46"/>
                    <a:pt x="487" y="46"/>
                  </a:cubicBezTo>
                  <a:cubicBezTo>
                    <a:pt x="500" y="47"/>
                    <a:pt x="500" y="47"/>
                    <a:pt x="500" y="47"/>
                  </a:cubicBezTo>
                  <a:cubicBezTo>
                    <a:pt x="477" y="76"/>
                    <a:pt x="477" y="76"/>
                    <a:pt x="477" y="76"/>
                  </a:cubicBezTo>
                  <a:cubicBezTo>
                    <a:pt x="476" y="97"/>
                    <a:pt x="476" y="97"/>
                    <a:pt x="476" y="97"/>
                  </a:cubicBezTo>
                  <a:cubicBezTo>
                    <a:pt x="465" y="97"/>
                    <a:pt x="465" y="97"/>
                    <a:pt x="465" y="97"/>
                  </a:cubicBezTo>
                  <a:cubicBezTo>
                    <a:pt x="466" y="75"/>
                    <a:pt x="466" y="75"/>
                    <a:pt x="466" y="75"/>
                  </a:cubicBezTo>
                  <a:cubicBezTo>
                    <a:pt x="447" y="44"/>
                    <a:pt x="447" y="44"/>
                    <a:pt x="447" y="44"/>
                  </a:cubicBezTo>
                  <a:lnTo>
                    <a:pt x="460" y="45"/>
                  </a:lnTo>
                  <a:close/>
                  <a:moveTo>
                    <a:pt x="441" y="44"/>
                  </a:moveTo>
                  <a:cubicBezTo>
                    <a:pt x="442" y="53"/>
                    <a:pt x="442" y="53"/>
                    <a:pt x="442" y="53"/>
                  </a:cubicBezTo>
                  <a:cubicBezTo>
                    <a:pt x="425" y="54"/>
                    <a:pt x="425" y="54"/>
                    <a:pt x="425" y="54"/>
                  </a:cubicBezTo>
                  <a:cubicBezTo>
                    <a:pt x="428" y="97"/>
                    <a:pt x="428" y="97"/>
                    <a:pt x="428" y="97"/>
                  </a:cubicBezTo>
                  <a:cubicBezTo>
                    <a:pt x="417" y="98"/>
                    <a:pt x="417" y="98"/>
                    <a:pt x="417" y="98"/>
                  </a:cubicBezTo>
                  <a:cubicBezTo>
                    <a:pt x="413" y="55"/>
                    <a:pt x="413" y="55"/>
                    <a:pt x="413" y="55"/>
                  </a:cubicBezTo>
                  <a:cubicBezTo>
                    <a:pt x="397" y="56"/>
                    <a:pt x="397" y="56"/>
                    <a:pt x="397" y="56"/>
                  </a:cubicBezTo>
                  <a:cubicBezTo>
                    <a:pt x="396" y="48"/>
                    <a:pt x="396" y="48"/>
                    <a:pt x="396" y="48"/>
                  </a:cubicBezTo>
                  <a:lnTo>
                    <a:pt x="441" y="44"/>
                  </a:lnTo>
                  <a:close/>
                  <a:moveTo>
                    <a:pt x="386" y="50"/>
                  </a:moveTo>
                  <a:cubicBezTo>
                    <a:pt x="395" y="101"/>
                    <a:pt x="395" y="101"/>
                    <a:pt x="395" y="101"/>
                  </a:cubicBezTo>
                  <a:cubicBezTo>
                    <a:pt x="384" y="103"/>
                    <a:pt x="384" y="103"/>
                    <a:pt x="384" y="103"/>
                  </a:cubicBezTo>
                  <a:cubicBezTo>
                    <a:pt x="375" y="52"/>
                    <a:pt x="375" y="52"/>
                    <a:pt x="375" y="52"/>
                  </a:cubicBezTo>
                  <a:lnTo>
                    <a:pt x="386" y="50"/>
                  </a:lnTo>
                  <a:close/>
                  <a:moveTo>
                    <a:pt x="324" y="70"/>
                  </a:moveTo>
                  <a:cubicBezTo>
                    <a:pt x="325" y="68"/>
                    <a:pt x="327" y="65"/>
                    <a:pt x="330" y="63"/>
                  </a:cubicBezTo>
                  <a:cubicBezTo>
                    <a:pt x="333" y="61"/>
                    <a:pt x="336" y="60"/>
                    <a:pt x="340" y="59"/>
                  </a:cubicBezTo>
                  <a:cubicBezTo>
                    <a:pt x="347" y="57"/>
                    <a:pt x="353" y="57"/>
                    <a:pt x="357" y="59"/>
                  </a:cubicBezTo>
                  <a:cubicBezTo>
                    <a:pt x="361" y="60"/>
                    <a:pt x="364" y="63"/>
                    <a:pt x="365" y="68"/>
                  </a:cubicBezTo>
                  <a:cubicBezTo>
                    <a:pt x="354" y="71"/>
                    <a:pt x="354" y="71"/>
                    <a:pt x="354" y="71"/>
                  </a:cubicBezTo>
                  <a:cubicBezTo>
                    <a:pt x="353" y="69"/>
                    <a:pt x="352" y="67"/>
                    <a:pt x="350" y="67"/>
                  </a:cubicBezTo>
                  <a:cubicBezTo>
                    <a:pt x="348" y="66"/>
                    <a:pt x="345" y="66"/>
                    <a:pt x="342" y="67"/>
                  </a:cubicBezTo>
                  <a:cubicBezTo>
                    <a:pt x="339" y="68"/>
                    <a:pt x="337" y="69"/>
                    <a:pt x="335" y="71"/>
                  </a:cubicBezTo>
                  <a:cubicBezTo>
                    <a:pt x="334" y="72"/>
                    <a:pt x="334" y="73"/>
                    <a:pt x="334" y="74"/>
                  </a:cubicBezTo>
                  <a:cubicBezTo>
                    <a:pt x="335" y="76"/>
                    <a:pt x="336" y="76"/>
                    <a:pt x="337" y="77"/>
                  </a:cubicBezTo>
                  <a:cubicBezTo>
                    <a:pt x="339" y="78"/>
                    <a:pt x="342" y="78"/>
                    <a:pt x="348" y="78"/>
                  </a:cubicBezTo>
                  <a:cubicBezTo>
                    <a:pt x="354" y="77"/>
                    <a:pt x="358" y="77"/>
                    <a:pt x="361" y="78"/>
                  </a:cubicBezTo>
                  <a:cubicBezTo>
                    <a:pt x="364" y="79"/>
                    <a:pt x="366" y="80"/>
                    <a:pt x="368" y="81"/>
                  </a:cubicBezTo>
                  <a:cubicBezTo>
                    <a:pt x="370" y="83"/>
                    <a:pt x="372" y="86"/>
                    <a:pt x="373" y="89"/>
                  </a:cubicBezTo>
                  <a:cubicBezTo>
                    <a:pt x="373" y="92"/>
                    <a:pt x="373" y="95"/>
                    <a:pt x="372" y="98"/>
                  </a:cubicBezTo>
                  <a:cubicBezTo>
                    <a:pt x="371" y="101"/>
                    <a:pt x="369" y="103"/>
                    <a:pt x="366" y="105"/>
                  </a:cubicBezTo>
                  <a:cubicBezTo>
                    <a:pt x="364" y="107"/>
                    <a:pt x="360" y="109"/>
                    <a:pt x="355" y="110"/>
                  </a:cubicBezTo>
                  <a:cubicBezTo>
                    <a:pt x="348" y="112"/>
                    <a:pt x="342" y="112"/>
                    <a:pt x="338" y="110"/>
                  </a:cubicBezTo>
                  <a:cubicBezTo>
                    <a:pt x="333" y="108"/>
                    <a:pt x="330" y="105"/>
                    <a:pt x="328" y="100"/>
                  </a:cubicBezTo>
                  <a:cubicBezTo>
                    <a:pt x="338" y="96"/>
                    <a:pt x="338" y="96"/>
                    <a:pt x="338" y="96"/>
                  </a:cubicBezTo>
                  <a:cubicBezTo>
                    <a:pt x="340" y="99"/>
                    <a:pt x="342" y="101"/>
                    <a:pt x="344" y="102"/>
                  </a:cubicBezTo>
                  <a:cubicBezTo>
                    <a:pt x="346" y="103"/>
                    <a:pt x="349" y="103"/>
                    <a:pt x="353" y="102"/>
                  </a:cubicBezTo>
                  <a:cubicBezTo>
                    <a:pt x="356" y="101"/>
                    <a:pt x="359" y="99"/>
                    <a:pt x="360" y="97"/>
                  </a:cubicBezTo>
                  <a:cubicBezTo>
                    <a:pt x="362" y="96"/>
                    <a:pt x="362" y="94"/>
                    <a:pt x="362" y="92"/>
                  </a:cubicBezTo>
                  <a:cubicBezTo>
                    <a:pt x="361" y="91"/>
                    <a:pt x="361" y="90"/>
                    <a:pt x="360" y="89"/>
                  </a:cubicBezTo>
                  <a:cubicBezTo>
                    <a:pt x="359" y="89"/>
                    <a:pt x="357" y="88"/>
                    <a:pt x="355" y="88"/>
                  </a:cubicBezTo>
                  <a:cubicBezTo>
                    <a:pt x="354" y="88"/>
                    <a:pt x="351" y="88"/>
                    <a:pt x="346" y="88"/>
                  </a:cubicBezTo>
                  <a:cubicBezTo>
                    <a:pt x="339" y="89"/>
                    <a:pt x="335" y="88"/>
                    <a:pt x="332" y="87"/>
                  </a:cubicBezTo>
                  <a:cubicBezTo>
                    <a:pt x="328" y="85"/>
                    <a:pt x="325" y="82"/>
                    <a:pt x="324" y="78"/>
                  </a:cubicBezTo>
                  <a:cubicBezTo>
                    <a:pt x="323" y="76"/>
                    <a:pt x="323" y="73"/>
                    <a:pt x="324" y="70"/>
                  </a:cubicBezTo>
                  <a:close/>
                  <a:moveTo>
                    <a:pt x="286" y="79"/>
                  </a:moveTo>
                  <a:cubicBezTo>
                    <a:pt x="292" y="77"/>
                    <a:pt x="296" y="75"/>
                    <a:pt x="299" y="75"/>
                  </a:cubicBezTo>
                  <a:cubicBezTo>
                    <a:pt x="302" y="75"/>
                    <a:pt x="304" y="75"/>
                    <a:pt x="307" y="77"/>
                  </a:cubicBezTo>
                  <a:cubicBezTo>
                    <a:pt x="309" y="78"/>
                    <a:pt x="311" y="80"/>
                    <a:pt x="312" y="83"/>
                  </a:cubicBezTo>
                  <a:cubicBezTo>
                    <a:pt x="314" y="87"/>
                    <a:pt x="314" y="90"/>
                    <a:pt x="313" y="94"/>
                  </a:cubicBezTo>
                  <a:cubicBezTo>
                    <a:pt x="311" y="97"/>
                    <a:pt x="309" y="100"/>
                    <a:pt x="304" y="102"/>
                  </a:cubicBezTo>
                  <a:cubicBezTo>
                    <a:pt x="307" y="103"/>
                    <a:pt x="310" y="103"/>
                    <a:pt x="312" y="104"/>
                  </a:cubicBezTo>
                  <a:cubicBezTo>
                    <a:pt x="314" y="105"/>
                    <a:pt x="317" y="106"/>
                    <a:pt x="321" y="109"/>
                  </a:cubicBezTo>
                  <a:cubicBezTo>
                    <a:pt x="331" y="115"/>
                    <a:pt x="331" y="115"/>
                    <a:pt x="331" y="115"/>
                  </a:cubicBezTo>
                  <a:cubicBezTo>
                    <a:pt x="319" y="121"/>
                    <a:pt x="319" y="121"/>
                    <a:pt x="319" y="121"/>
                  </a:cubicBezTo>
                  <a:cubicBezTo>
                    <a:pt x="307" y="114"/>
                    <a:pt x="307" y="114"/>
                    <a:pt x="307" y="114"/>
                  </a:cubicBezTo>
                  <a:cubicBezTo>
                    <a:pt x="302" y="112"/>
                    <a:pt x="300" y="110"/>
                    <a:pt x="298" y="109"/>
                  </a:cubicBezTo>
                  <a:cubicBezTo>
                    <a:pt x="297" y="109"/>
                    <a:pt x="295" y="109"/>
                    <a:pt x="294" y="109"/>
                  </a:cubicBezTo>
                  <a:cubicBezTo>
                    <a:pt x="293" y="109"/>
                    <a:pt x="291" y="110"/>
                    <a:pt x="289" y="111"/>
                  </a:cubicBezTo>
                  <a:cubicBezTo>
                    <a:pt x="286" y="112"/>
                    <a:pt x="286" y="112"/>
                    <a:pt x="286" y="112"/>
                  </a:cubicBezTo>
                  <a:cubicBezTo>
                    <a:pt x="295" y="131"/>
                    <a:pt x="295" y="131"/>
                    <a:pt x="295" y="131"/>
                  </a:cubicBezTo>
                  <a:cubicBezTo>
                    <a:pt x="285" y="136"/>
                    <a:pt x="285" y="136"/>
                    <a:pt x="285" y="136"/>
                  </a:cubicBezTo>
                  <a:cubicBezTo>
                    <a:pt x="264" y="89"/>
                    <a:pt x="264" y="89"/>
                    <a:pt x="264" y="89"/>
                  </a:cubicBezTo>
                  <a:lnTo>
                    <a:pt x="286" y="79"/>
                  </a:lnTo>
                  <a:close/>
                  <a:moveTo>
                    <a:pt x="250" y="96"/>
                  </a:moveTo>
                  <a:cubicBezTo>
                    <a:pt x="255" y="104"/>
                    <a:pt x="255" y="104"/>
                    <a:pt x="255" y="104"/>
                  </a:cubicBezTo>
                  <a:cubicBezTo>
                    <a:pt x="229" y="120"/>
                    <a:pt x="229" y="120"/>
                    <a:pt x="229" y="120"/>
                  </a:cubicBezTo>
                  <a:cubicBezTo>
                    <a:pt x="235" y="130"/>
                    <a:pt x="235" y="130"/>
                    <a:pt x="235" y="130"/>
                  </a:cubicBezTo>
                  <a:cubicBezTo>
                    <a:pt x="259" y="115"/>
                    <a:pt x="259" y="115"/>
                    <a:pt x="259" y="115"/>
                  </a:cubicBezTo>
                  <a:cubicBezTo>
                    <a:pt x="264" y="122"/>
                    <a:pt x="264" y="122"/>
                    <a:pt x="264" y="122"/>
                  </a:cubicBezTo>
                  <a:cubicBezTo>
                    <a:pt x="240" y="137"/>
                    <a:pt x="240" y="137"/>
                    <a:pt x="240" y="137"/>
                  </a:cubicBezTo>
                  <a:cubicBezTo>
                    <a:pt x="247" y="149"/>
                    <a:pt x="247" y="149"/>
                    <a:pt x="247" y="149"/>
                  </a:cubicBezTo>
                  <a:cubicBezTo>
                    <a:pt x="274" y="132"/>
                    <a:pt x="274" y="132"/>
                    <a:pt x="274" y="132"/>
                  </a:cubicBezTo>
                  <a:cubicBezTo>
                    <a:pt x="278" y="139"/>
                    <a:pt x="278" y="139"/>
                    <a:pt x="278" y="139"/>
                  </a:cubicBezTo>
                  <a:cubicBezTo>
                    <a:pt x="242" y="162"/>
                    <a:pt x="242" y="162"/>
                    <a:pt x="242" y="162"/>
                  </a:cubicBezTo>
                  <a:cubicBezTo>
                    <a:pt x="214" y="119"/>
                    <a:pt x="214" y="119"/>
                    <a:pt x="214" y="119"/>
                  </a:cubicBezTo>
                  <a:lnTo>
                    <a:pt x="250" y="96"/>
                  </a:lnTo>
                  <a:close/>
                  <a:moveTo>
                    <a:pt x="175" y="151"/>
                  </a:moveTo>
                  <a:cubicBezTo>
                    <a:pt x="210" y="171"/>
                    <a:pt x="210" y="171"/>
                    <a:pt x="210" y="171"/>
                  </a:cubicBezTo>
                  <a:cubicBezTo>
                    <a:pt x="196" y="133"/>
                    <a:pt x="196" y="133"/>
                    <a:pt x="196" y="133"/>
                  </a:cubicBezTo>
                  <a:cubicBezTo>
                    <a:pt x="206" y="125"/>
                    <a:pt x="206" y="125"/>
                    <a:pt x="206" y="125"/>
                  </a:cubicBezTo>
                  <a:cubicBezTo>
                    <a:pt x="223" y="177"/>
                    <a:pt x="223" y="177"/>
                    <a:pt x="223" y="177"/>
                  </a:cubicBezTo>
                  <a:cubicBezTo>
                    <a:pt x="214" y="185"/>
                    <a:pt x="214" y="185"/>
                    <a:pt x="214" y="185"/>
                  </a:cubicBezTo>
                  <a:cubicBezTo>
                    <a:pt x="165" y="159"/>
                    <a:pt x="165" y="159"/>
                    <a:pt x="165" y="159"/>
                  </a:cubicBezTo>
                  <a:lnTo>
                    <a:pt x="175" y="151"/>
                  </a:lnTo>
                  <a:close/>
                  <a:moveTo>
                    <a:pt x="160" y="165"/>
                  </a:moveTo>
                  <a:cubicBezTo>
                    <a:pt x="197" y="201"/>
                    <a:pt x="197" y="201"/>
                    <a:pt x="197" y="201"/>
                  </a:cubicBezTo>
                  <a:cubicBezTo>
                    <a:pt x="189" y="209"/>
                    <a:pt x="189" y="209"/>
                    <a:pt x="189" y="209"/>
                  </a:cubicBezTo>
                  <a:cubicBezTo>
                    <a:pt x="152" y="174"/>
                    <a:pt x="152" y="174"/>
                    <a:pt x="152" y="174"/>
                  </a:cubicBezTo>
                  <a:lnTo>
                    <a:pt x="160" y="165"/>
                  </a:lnTo>
                  <a:close/>
                  <a:moveTo>
                    <a:pt x="121" y="211"/>
                  </a:moveTo>
                  <a:cubicBezTo>
                    <a:pt x="163" y="214"/>
                    <a:pt x="163" y="214"/>
                    <a:pt x="163" y="214"/>
                  </a:cubicBezTo>
                  <a:cubicBezTo>
                    <a:pt x="135" y="193"/>
                    <a:pt x="135" y="193"/>
                    <a:pt x="135" y="193"/>
                  </a:cubicBezTo>
                  <a:cubicBezTo>
                    <a:pt x="142" y="184"/>
                    <a:pt x="142" y="184"/>
                    <a:pt x="142" y="184"/>
                  </a:cubicBezTo>
                  <a:cubicBezTo>
                    <a:pt x="182" y="216"/>
                    <a:pt x="182" y="216"/>
                    <a:pt x="182" y="216"/>
                  </a:cubicBezTo>
                  <a:cubicBezTo>
                    <a:pt x="175" y="225"/>
                    <a:pt x="175" y="225"/>
                    <a:pt x="175" y="225"/>
                  </a:cubicBezTo>
                  <a:cubicBezTo>
                    <a:pt x="134" y="222"/>
                    <a:pt x="134" y="222"/>
                    <a:pt x="134" y="222"/>
                  </a:cubicBezTo>
                  <a:cubicBezTo>
                    <a:pt x="161" y="243"/>
                    <a:pt x="161" y="243"/>
                    <a:pt x="161" y="243"/>
                  </a:cubicBezTo>
                  <a:cubicBezTo>
                    <a:pt x="155" y="252"/>
                    <a:pt x="155" y="252"/>
                    <a:pt x="155" y="252"/>
                  </a:cubicBezTo>
                  <a:cubicBezTo>
                    <a:pt x="114" y="220"/>
                    <a:pt x="114" y="220"/>
                    <a:pt x="114" y="220"/>
                  </a:cubicBezTo>
                  <a:lnTo>
                    <a:pt x="121" y="211"/>
                  </a:lnTo>
                  <a:close/>
                  <a:moveTo>
                    <a:pt x="88" y="264"/>
                  </a:moveTo>
                  <a:cubicBezTo>
                    <a:pt x="112" y="278"/>
                    <a:pt x="112" y="278"/>
                    <a:pt x="112" y="278"/>
                  </a:cubicBezTo>
                  <a:cubicBezTo>
                    <a:pt x="116" y="280"/>
                    <a:pt x="119" y="281"/>
                    <a:pt x="120" y="281"/>
                  </a:cubicBezTo>
                  <a:cubicBezTo>
                    <a:pt x="122" y="282"/>
                    <a:pt x="124" y="282"/>
                    <a:pt x="126" y="281"/>
                  </a:cubicBezTo>
                  <a:cubicBezTo>
                    <a:pt x="128" y="280"/>
                    <a:pt x="130" y="278"/>
                    <a:pt x="132" y="275"/>
                  </a:cubicBezTo>
                  <a:cubicBezTo>
                    <a:pt x="133" y="272"/>
                    <a:pt x="134" y="270"/>
                    <a:pt x="134" y="268"/>
                  </a:cubicBezTo>
                  <a:cubicBezTo>
                    <a:pt x="134" y="266"/>
                    <a:pt x="133" y="264"/>
                    <a:pt x="131" y="263"/>
                  </a:cubicBezTo>
                  <a:cubicBezTo>
                    <a:pt x="130" y="262"/>
                    <a:pt x="127" y="260"/>
                    <a:pt x="124" y="258"/>
                  </a:cubicBezTo>
                  <a:cubicBezTo>
                    <a:pt x="99" y="244"/>
                    <a:pt x="99" y="244"/>
                    <a:pt x="99" y="244"/>
                  </a:cubicBezTo>
                  <a:cubicBezTo>
                    <a:pt x="104" y="234"/>
                    <a:pt x="104" y="234"/>
                    <a:pt x="104" y="234"/>
                  </a:cubicBezTo>
                  <a:cubicBezTo>
                    <a:pt x="128" y="248"/>
                    <a:pt x="128" y="248"/>
                    <a:pt x="128" y="248"/>
                  </a:cubicBezTo>
                  <a:cubicBezTo>
                    <a:pt x="134" y="251"/>
                    <a:pt x="137" y="253"/>
                    <a:pt x="139" y="255"/>
                  </a:cubicBezTo>
                  <a:cubicBezTo>
                    <a:pt x="141" y="257"/>
                    <a:pt x="142" y="259"/>
                    <a:pt x="143" y="261"/>
                  </a:cubicBezTo>
                  <a:cubicBezTo>
                    <a:pt x="144" y="263"/>
                    <a:pt x="144" y="266"/>
                    <a:pt x="144" y="269"/>
                  </a:cubicBezTo>
                  <a:cubicBezTo>
                    <a:pt x="143" y="272"/>
                    <a:pt x="142" y="275"/>
                    <a:pt x="140" y="279"/>
                  </a:cubicBezTo>
                  <a:cubicBezTo>
                    <a:pt x="137" y="284"/>
                    <a:pt x="134" y="287"/>
                    <a:pt x="132" y="289"/>
                  </a:cubicBezTo>
                  <a:cubicBezTo>
                    <a:pt x="130" y="291"/>
                    <a:pt x="127" y="292"/>
                    <a:pt x="125" y="293"/>
                  </a:cubicBezTo>
                  <a:cubicBezTo>
                    <a:pt x="123" y="293"/>
                    <a:pt x="120" y="293"/>
                    <a:pt x="118" y="293"/>
                  </a:cubicBezTo>
                  <a:cubicBezTo>
                    <a:pt x="115" y="292"/>
                    <a:pt x="111" y="290"/>
                    <a:pt x="106" y="287"/>
                  </a:cubicBezTo>
                  <a:cubicBezTo>
                    <a:pt x="82" y="274"/>
                    <a:pt x="82" y="274"/>
                    <a:pt x="82" y="274"/>
                  </a:cubicBezTo>
                  <a:lnTo>
                    <a:pt x="88" y="264"/>
                  </a:lnTo>
                  <a:close/>
                  <a:moveTo>
                    <a:pt x="45" y="402"/>
                  </a:moveTo>
                  <a:cubicBezTo>
                    <a:pt x="82" y="384"/>
                    <a:pt x="82" y="384"/>
                    <a:pt x="82" y="384"/>
                  </a:cubicBezTo>
                  <a:cubicBezTo>
                    <a:pt x="48" y="379"/>
                    <a:pt x="48" y="379"/>
                    <a:pt x="48" y="379"/>
                  </a:cubicBezTo>
                  <a:cubicBezTo>
                    <a:pt x="50" y="368"/>
                    <a:pt x="50" y="368"/>
                    <a:pt x="50" y="368"/>
                  </a:cubicBezTo>
                  <a:cubicBezTo>
                    <a:pt x="101" y="376"/>
                    <a:pt x="101" y="376"/>
                    <a:pt x="101" y="376"/>
                  </a:cubicBezTo>
                  <a:cubicBezTo>
                    <a:pt x="99" y="387"/>
                    <a:pt x="99" y="387"/>
                    <a:pt x="99" y="387"/>
                  </a:cubicBezTo>
                  <a:cubicBezTo>
                    <a:pt x="62" y="405"/>
                    <a:pt x="62" y="405"/>
                    <a:pt x="62" y="405"/>
                  </a:cubicBezTo>
                  <a:cubicBezTo>
                    <a:pt x="95" y="410"/>
                    <a:pt x="95" y="410"/>
                    <a:pt x="95" y="410"/>
                  </a:cubicBezTo>
                  <a:cubicBezTo>
                    <a:pt x="94" y="421"/>
                    <a:pt x="94" y="421"/>
                    <a:pt x="94" y="421"/>
                  </a:cubicBezTo>
                  <a:cubicBezTo>
                    <a:pt x="43" y="413"/>
                    <a:pt x="43" y="413"/>
                    <a:pt x="43" y="413"/>
                  </a:cubicBezTo>
                  <a:lnTo>
                    <a:pt x="45" y="402"/>
                  </a:lnTo>
                  <a:close/>
                  <a:moveTo>
                    <a:pt x="42" y="427"/>
                  </a:moveTo>
                  <a:cubicBezTo>
                    <a:pt x="94" y="430"/>
                    <a:pt x="94" y="430"/>
                    <a:pt x="94" y="430"/>
                  </a:cubicBezTo>
                  <a:cubicBezTo>
                    <a:pt x="93" y="441"/>
                    <a:pt x="93" y="441"/>
                    <a:pt x="93" y="441"/>
                  </a:cubicBezTo>
                  <a:cubicBezTo>
                    <a:pt x="42" y="439"/>
                    <a:pt x="42" y="439"/>
                    <a:pt x="42" y="439"/>
                  </a:cubicBezTo>
                  <a:lnTo>
                    <a:pt x="42" y="427"/>
                  </a:lnTo>
                  <a:close/>
                  <a:moveTo>
                    <a:pt x="43" y="487"/>
                  </a:moveTo>
                  <a:cubicBezTo>
                    <a:pt x="63" y="486"/>
                    <a:pt x="63" y="486"/>
                    <a:pt x="63" y="486"/>
                  </a:cubicBezTo>
                  <a:cubicBezTo>
                    <a:pt x="62" y="464"/>
                    <a:pt x="62" y="464"/>
                    <a:pt x="62" y="464"/>
                  </a:cubicBezTo>
                  <a:cubicBezTo>
                    <a:pt x="42" y="465"/>
                    <a:pt x="42" y="465"/>
                    <a:pt x="42" y="465"/>
                  </a:cubicBezTo>
                  <a:cubicBezTo>
                    <a:pt x="41" y="453"/>
                    <a:pt x="41" y="453"/>
                    <a:pt x="41" y="453"/>
                  </a:cubicBezTo>
                  <a:cubicBezTo>
                    <a:pt x="92" y="450"/>
                    <a:pt x="92" y="450"/>
                    <a:pt x="92" y="450"/>
                  </a:cubicBezTo>
                  <a:cubicBezTo>
                    <a:pt x="93" y="462"/>
                    <a:pt x="93" y="462"/>
                    <a:pt x="93" y="462"/>
                  </a:cubicBezTo>
                  <a:cubicBezTo>
                    <a:pt x="71" y="463"/>
                    <a:pt x="71" y="463"/>
                    <a:pt x="71" y="463"/>
                  </a:cubicBezTo>
                  <a:cubicBezTo>
                    <a:pt x="72" y="486"/>
                    <a:pt x="72" y="486"/>
                    <a:pt x="72" y="486"/>
                  </a:cubicBezTo>
                  <a:cubicBezTo>
                    <a:pt x="94" y="484"/>
                    <a:pt x="94" y="484"/>
                    <a:pt x="94" y="484"/>
                  </a:cubicBezTo>
                  <a:cubicBezTo>
                    <a:pt x="95" y="496"/>
                    <a:pt x="95" y="496"/>
                    <a:pt x="95" y="496"/>
                  </a:cubicBezTo>
                  <a:cubicBezTo>
                    <a:pt x="43" y="499"/>
                    <a:pt x="43" y="499"/>
                    <a:pt x="43" y="499"/>
                  </a:cubicBezTo>
                  <a:lnTo>
                    <a:pt x="43" y="487"/>
                  </a:lnTo>
                  <a:close/>
                  <a:moveTo>
                    <a:pt x="98" y="546"/>
                  </a:moveTo>
                  <a:cubicBezTo>
                    <a:pt x="95" y="551"/>
                    <a:pt x="89" y="555"/>
                    <a:pt x="81" y="557"/>
                  </a:cubicBezTo>
                  <a:cubicBezTo>
                    <a:pt x="73" y="559"/>
                    <a:pt x="66" y="558"/>
                    <a:pt x="60" y="554"/>
                  </a:cubicBezTo>
                  <a:cubicBezTo>
                    <a:pt x="54" y="550"/>
                    <a:pt x="51" y="544"/>
                    <a:pt x="49" y="536"/>
                  </a:cubicBezTo>
                  <a:cubicBezTo>
                    <a:pt x="48" y="529"/>
                    <a:pt x="48" y="523"/>
                    <a:pt x="51" y="518"/>
                  </a:cubicBezTo>
                  <a:cubicBezTo>
                    <a:pt x="53" y="515"/>
                    <a:pt x="55" y="513"/>
                    <a:pt x="59" y="511"/>
                  </a:cubicBezTo>
                  <a:cubicBezTo>
                    <a:pt x="64" y="521"/>
                    <a:pt x="64" y="521"/>
                    <a:pt x="64" y="521"/>
                  </a:cubicBezTo>
                  <a:cubicBezTo>
                    <a:pt x="61" y="523"/>
                    <a:pt x="60" y="524"/>
                    <a:pt x="58" y="527"/>
                  </a:cubicBezTo>
                  <a:cubicBezTo>
                    <a:pt x="57" y="529"/>
                    <a:pt x="57" y="532"/>
                    <a:pt x="58" y="535"/>
                  </a:cubicBezTo>
                  <a:cubicBezTo>
                    <a:pt x="59" y="539"/>
                    <a:pt x="61" y="542"/>
                    <a:pt x="64" y="544"/>
                  </a:cubicBezTo>
                  <a:cubicBezTo>
                    <a:pt x="67" y="546"/>
                    <a:pt x="72" y="547"/>
                    <a:pt x="78" y="545"/>
                  </a:cubicBezTo>
                  <a:cubicBezTo>
                    <a:pt x="84" y="544"/>
                    <a:pt x="89" y="542"/>
                    <a:pt x="91" y="539"/>
                  </a:cubicBezTo>
                  <a:cubicBezTo>
                    <a:pt x="93" y="536"/>
                    <a:pt x="94" y="532"/>
                    <a:pt x="93" y="528"/>
                  </a:cubicBezTo>
                  <a:cubicBezTo>
                    <a:pt x="92" y="525"/>
                    <a:pt x="91" y="522"/>
                    <a:pt x="89" y="521"/>
                  </a:cubicBezTo>
                  <a:cubicBezTo>
                    <a:pt x="86" y="519"/>
                    <a:pt x="83" y="518"/>
                    <a:pt x="79" y="518"/>
                  </a:cubicBezTo>
                  <a:cubicBezTo>
                    <a:pt x="80" y="506"/>
                    <a:pt x="80" y="506"/>
                    <a:pt x="80" y="506"/>
                  </a:cubicBezTo>
                  <a:cubicBezTo>
                    <a:pt x="86" y="507"/>
                    <a:pt x="91" y="509"/>
                    <a:pt x="94" y="512"/>
                  </a:cubicBezTo>
                  <a:cubicBezTo>
                    <a:pt x="98" y="515"/>
                    <a:pt x="100" y="520"/>
                    <a:pt x="101" y="526"/>
                  </a:cubicBezTo>
                  <a:cubicBezTo>
                    <a:pt x="103" y="533"/>
                    <a:pt x="102" y="540"/>
                    <a:pt x="98" y="546"/>
                  </a:cubicBezTo>
                  <a:close/>
                  <a:moveTo>
                    <a:pt x="115" y="330"/>
                  </a:moveTo>
                  <a:cubicBezTo>
                    <a:pt x="102" y="331"/>
                    <a:pt x="102" y="331"/>
                    <a:pt x="102" y="331"/>
                  </a:cubicBezTo>
                  <a:cubicBezTo>
                    <a:pt x="95" y="353"/>
                    <a:pt x="95" y="353"/>
                    <a:pt x="95" y="353"/>
                  </a:cubicBezTo>
                  <a:cubicBezTo>
                    <a:pt x="105" y="361"/>
                    <a:pt x="105" y="361"/>
                    <a:pt x="105" y="361"/>
                  </a:cubicBezTo>
                  <a:cubicBezTo>
                    <a:pt x="101" y="373"/>
                    <a:pt x="101" y="373"/>
                    <a:pt x="101" y="373"/>
                  </a:cubicBezTo>
                  <a:cubicBezTo>
                    <a:pt x="59" y="336"/>
                    <a:pt x="59" y="336"/>
                    <a:pt x="59" y="336"/>
                  </a:cubicBezTo>
                  <a:cubicBezTo>
                    <a:pt x="62" y="324"/>
                    <a:pt x="62" y="324"/>
                    <a:pt x="62" y="324"/>
                  </a:cubicBezTo>
                  <a:cubicBezTo>
                    <a:pt x="118" y="318"/>
                    <a:pt x="118" y="318"/>
                    <a:pt x="118" y="318"/>
                  </a:cubicBezTo>
                  <a:lnTo>
                    <a:pt x="115" y="330"/>
                  </a:lnTo>
                  <a:close/>
                  <a:moveTo>
                    <a:pt x="252" y="762"/>
                  </a:moveTo>
                  <a:cubicBezTo>
                    <a:pt x="252" y="763"/>
                    <a:pt x="251" y="764"/>
                    <a:pt x="250" y="764"/>
                  </a:cubicBezTo>
                  <a:cubicBezTo>
                    <a:pt x="248" y="765"/>
                    <a:pt x="239" y="763"/>
                    <a:pt x="238" y="764"/>
                  </a:cubicBezTo>
                  <a:cubicBezTo>
                    <a:pt x="233" y="764"/>
                    <a:pt x="232" y="764"/>
                    <a:pt x="231" y="766"/>
                  </a:cubicBezTo>
                  <a:cubicBezTo>
                    <a:pt x="231" y="767"/>
                    <a:pt x="231" y="770"/>
                    <a:pt x="229" y="770"/>
                  </a:cubicBezTo>
                  <a:cubicBezTo>
                    <a:pt x="227" y="769"/>
                    <a:pt x="222" y="768"/>
                    <a:pt x="219" y="768"/>
                  </a:cubicBezTo>
                  <a:cubicBezTo>
                    <a:pt x="218" y="768"/>
                    <a:pt x="217" y="768"/>
                    <a:pt x="216" y="768"/>
                  </a:cubicBezTo>
                  <a:cubicBezTo>
                    <a:pt x="205" y="781"/>
                    <a:pt x="197" y="792"/>
                    <a:pt x="185" y="804"/>
                  </a:cubicBezTo>
                  <a:cubicBezTo>
                    <a:pt x="185" y="804"/>
                    <a:pt x="183" y="805"/>
                    <a:pt x="183" y="805"/>
                  </a:cubicBezTo>
                  <a:cubicBezTo>
                    <a:pt x="191" y="792"/>
                    <a:pt x="199" y="779"/>
                    <a:pt x="208" y="766"/>
                  </a:cubicBezTo>
                  <a:cubicBezTo>
                    <a:pt x="209" y="764"/>
                    <a:pt x="208" y="763"/>
                    <a:pt x="208" y="763"/>
                  </a:cubicBezTo>
                  <a:cubicBezTo>
                    <a:pt x="207" y="761"/>
                    <a:pt x="210" y="758"/>
                    <a:pt x="212" y="758"/>
                  </a:cubicBezTo>
                  <a:cubicBezTo>
                    <a:pt x="212" y="758"/>
                    <a:pt x="213" y="758"/>
                    <a:pt x="214" y="758"/>
                  </a:cubicBezTo>
                  <a:cubicBezTo>
                    <a:pt x="219" y="750"/>
                    <a:pt x="219" y="750"/>
                    <a:pt x="221" y="747"/>
                  </a:cubicBezTo>
                  <a:cubicBezTo>
                    <a:pt x="219" y="746"/>
                    <a:pt x="211" y="743"/>
                    <a:pt x="213" y="741"/>
                  </a:cubicBezTo>
                  <a:cubicBezTo>
                    <a:pt x="214" y="741"/>
                    <a:pt x="216" y="741"/>
                    <a:pt x="218" y="741"/>
                  </a:cubicBezTo>
                  <a:cubicBezTo>
                    <a:pt x="220" y="742"/>
                    <a:pt x="222" y="742"/>
                    <a:pt x="223" y="743"/>
                  </a:cubicBezTo>
                  <a:cubicBezTo>
                    <a:pt x="227" y="739"/>
                    <a:pt x="229" y="736"/>
                    <a:pt x="231" y="731"/>
                  </a:cubicBezTo>
                  <a:cubicBezTo>
                    <a:pt x="231" y="730"/>
                    <a:pt x="234" y="726"/>
                    <a:pt x="233" y="726"/>
                  </a:cubicBezTo>
                  <a:cubicBezTo>
                    <a:pt x="233" y="724"/>
                    <a:pt x="233" y="724"/>
                    <a:pt x="233" y="723"/>
                  </a:cubicBezTo>
                  <a:cubicBezTo>
                    <a:pt x="237" y="725"/>
                    <a:pt x="239" y="727"/>
                    <a:pt x="239" y="731"/>
                  </a:cubicBezTo>
                  <a:cubicBezTo>
                    <a:pt x="239" y="731"/>
                    <a:pt x="239" y="734"/>
                    <a:pt x="239" y="735"/>
                  </a:cubicBezTo>
                  <a:cubicBezTo>
                    <a:pt x="236" y="738"/>
                    <a:pt x="234" y="742"/>
                    <a:pt x="231" y="745"/>
                  </a:cubicBezTo>
                  <a:cubicBezTo>
                    <a:pt x="232" y="746"/>
                    <a:pt x="233" y="746"/>
                    <a:pt x="234" y="746"/>
                  </a:cubicBezTo>
                  <a:cubicBezTo>
                    <a:pt x="237" y="748"/>
                    <a:pt x="239" y="748"/>
                    <a:pt x="242" y="750"/>
                  </a:cubicBezTo>
                  <a:cubicBezTo>
                    <a:pt x="243" y="749"/>
                    <a:pt x="244" y="750"/>
                    <a:pt x="244" y="749"/>
                  </a:cubicBezTo>
                  <a:cubicBezTo>
                    <a:pt x="252" y="753"/>
                    <a:pt x="253" y="761"/>
                    <a:pt x="252" y="762"/>
                  </a:cubicBezTo>
                  <a:close/>
                  <a:moveTo>
                    <a:pt x="189" y="735"/>
                  </a:moveTo>
                  <a:cubicBezTo>
                    <a:pt x="192" y="737"/>
                    <a:pt x="195" y="739"/>
                    <a:pt x="196" y="742"/>
                  </a:cubicBezTo>
                  <a:cubicBezTo>
                    <a:pt x="197" y="743"/>
                    <a:pt x="201" y="748"/>
                    <a:pt x="203" y="754"/>
                  </a:cubicBezTo>
                  <a:cubicBezTo>
                    <a:pt x="204" y="757"/>
                    <a:pt x="205" y="758"/>
                    <a:pt x="204" y="761"/>
                  </a:cubicBezTo>
                  <a:cubicBezTo>
                    <a:pt x="199" y="758"/>
                    <a:pt x="200" y="757"/>
                    <a:pt x="198" y="752"/>
                  </a:cubicBezTo>
                  <a:cubicBezTo>
                    <a:pt x="198" y="750"/>
                    <a:pt x="197" y="748"/>
                    <a:pt x="193" y="744"/>
                  </a:cubicBezTo>
                  <a:cubicBezTo>
                    <a:pt x="193" y="742"/>
                    <a:pt x="189" y="738"/>
                    <a:pt x="189" y="735"/>
                  </a:cubicBezTo>
                  <a:close/>
                  <a:moveTo>
                    <a:pt x="262" y="820"/>
                  </a:moveTo>
                  <a:cubicBezTo>
                    <a:pt x="262" y="818"/>
                    <a:pt x="260" y="817"/>
                    <a:pt x="260" y="815"/>
                  </a:cubicBezTo>
                  <a:cubicBezTo>
                    <a:pt x="266" y="807"/>
                    <a:pt x="274" y="789"/>
                    <a:pt x="281" y="779"/>
                  </a:cubicBezTo>
                  <a:cubicBezTo>
                    <a:pt x="282" y="777"/>
                    <a:pt x="283" y="776"/>
                    <a:pt x="284" y="776"/>
                  </a:cubicBezTo>
                  <a:cubicBezTo>
                    <a:pt x="284" y="777"/>
                    <a:pt x="285" y="777"/>
                    <a:pt x="283" y="781"/>
                  </a:cubicBezTo>
                  <a:cubicBezTo>
                    <a:pt x="283" y="782"/>
                    <a:pt x="263" y="819"/>
                    <a:pt x="265" y="821"/>
                  </a:cubicBezTo>
                  <a:cubicBezTo>
                    <a:pt x="263" y="821"/>
                    <a:pt x="263" y="821"/>
                    <a:pt x="262" y="820"/>
                  </a:cubicBezTo>
                  <a:close/>
                  <a:moveTo>
                    <a:pt x="289" y="829"/>
                  </a:moveTo>
                  <a:cubicBezTo>
                    <a:pt x="288" y="830"/>
                    <a:pt x="288" y="830"/>
                    <a:pt x="287" y="830"/>
                  </a:cubicBezTo>
                  <a:cubicBezTo>
                    <a:pt x="286" y="830"/>
                    <a:pt x="284" y="829"/>
                    <a:pt x="282" y="828"/>
                  </a:cubicBezTo>
                  <a:cubicBezTo>
                    <a:pt x="280" y="826"/>
                    <a:pt x="275" y="818"/>
                    <a:pt x="276" y="816"/>
                  </a:cubicBezTo>
                  <a:cubicBezTo>
                    <a:pt x="276" y="816"/>
                    <a:pt x="276" y="816"/>
                    <a:pt x="276" y="816"/>
                  </a:cubicBezTo>
                  <a:cubicBezTo>
                    <a:pt x="278" y="822"/>
                    <a:pt x="286" y="820"/>
                    <a:pt x="294" y="818"/>
                  </a:cubicBezTo>
                  <a:cubicBezTo>
                    <a:pt x="300" y="816"/>
                    <a:pt x="305" y="813"/>
                    <a:pt x="305" y="812"/>
                  </a:cubicBezTo>
                  <a:cubicBezTo>
                    <a:pt x="305" y="811"/>
                    <a:pt x="305" y="810"/>
                    <a:pt x="304" y="809"/>
                  </a:cubicBezTo>
                  <a:cubicBezTo>
                    <a:pt x="304" y="810"/>
                    <a:pt x="301" y="811"/>
                    <a:pt x="297" y="812"/>
                  </a:cubicBezTo>
                  <a:cubicBezTo>
                    <a:pt x="288" y="814"/>
                    <a:pt x="275" y="816"/>
                    <a:pt x="273" y="815"/>
                  </a:cubicBezTo>
                  <a:cubicBezTo>
                    <a:pt x="270" y="814"/>
                    <a:pt x="270" y="813"/>
                    <a:pt x="273" y="809"/>
                  </a:cubicBezTo>
                  <a:cubicBezTo>
                    <a:pt x="279" y="807"/>
                    <a:pt x="290" y="805"/>
                    <a:pt x="297" y="802"/>
                  </a:cubicBezTo>
                  <a:cubicBezTo>
                    <a:pt x="297" y="801"/>
                    <a:pt x="299" y="801"/>
                    <a:pt x="298" y="799"/>
                  </a:cubicBezTo>
                  <a:cubicBezTo>
                    <a:pt x="295" y="800"/>
                    <a:pt x="286" y="801"/>
                    <a:pt x="284" y="801"/>
                  </a:cubicBezTo>
                  <a:cubicBezTo>
                    <a:pt x="281" y="798"/>
                    <a:pt x="283" y="795"/>
                    <a:pt x="284" y="792"/>
                  </a:cubicBezTo>
                  <a:cubicBezTo>
                    <a:pt x="285" y="792"/>
                    <a:pt x="284" y="792"/>
                    <a:pt x="285" y="792"/>
                  </a:cubicBezTo>
                  <a:cubicBezTo>
                    <a:pt x="287" y="794"/>
                    <a:pt x="294" y="792"/>
                    <a:pt x="295" y="791"/>
                  </a:cubicBezTo>
                  <a:cubicBezTo>
                    <a:pt x="294" y="789"/>
                    <a:pt x="292" y="784"/>
                    <a:pt x="293" y="785"/>
                  </a:cubicBezTo>
                  <a:cubicBezTo>
                    <a:pt x="295" y="786"/>
                    <a:pt x="295" y="787"/>
                    <a:pt x="298" y="787"/>
                  </a:cubicBezTo>
                  <a:cubicBezTo>
                    <a:pt x="298" y="787"/>
                    <a:pt x="299" y="787"/>
                    <a:pt x="298" y="787"/>
                  </a:cubicBezTo>
                  <a:cubicBezTo>
                    <a:pt x="297" y="786"/>
                    <a:pt x="295" y="785"/>
                    <a:pt x="295" y="784"/>
                  </a:cubicBezTo>
                  <a:cubicBezTo>
                    <a:pt x="296" y="782"/>
                    <a:pt x="298" y="782"/>
                    <a:pt x="299" y="783"/>
                  </a:cubicBezTo>
                  <a:cubicBezTo>
                    <a:pt x="301" y="784"/>
                    <a:pt x="308" y="789"/>
                    <a:pt x="308" y="789"/>
                  </a:cubicBezTo>
                  <a:cubicBezTo>
                    <a:pt x="309" y="790"/>
                    <a:pt x="309" y="790"/>
                    <a:pt x="309" y="790"/>
                  </a:cubicBezTo>
                  <a:cubicBezTo>
                    <a:pt x="310" y="791"/>
                    <a:pt x="310" y="792"/>
                    <a:pt x="310" y="793"/>
                  </a:cubicBezTo>
                  <a:cubicBezTo>
                    <a:pt x="310" y="796"/>
                    <a:pt x="308" y="797"/>
                    <a:pt x="305" y="797"/>
                  </a:cubicBezTo>
                  <a:cubicBezTo>
                    <a:pt x="306" y="802"/>
                    <a:pt x="306" y="806"/>
                    <a:pt x="309" y="811"/>
                  </a:cubicBezTo>
                  <a:cubicBezTo>
                    <a:pt x="311" y="809"/>
                    <a:pt x="313" y="809"/>
                    <a:pt x="313" y="808"/>
                  </a:cubicBezTo>
                  <a:cubicBezTo>
                    <a:pt x="316" y="810"/>
                    <a:pt x="317" y="811"/>
                    <a:pt x="317" y="814"/>
                  </a:cubicBezTo>
                  <a:cubicBezTo>
                    <a:pt x="315" y="818"/>
                    <a:pt x="310" y="817"/>
                    <a:pt x="309" y="819"/>
                  </a:cubicBezTo>
                  <a:cubicBezTo>
                    <a:pt x="308" y="823"/>
                    <a:pt x="309" y="831"/>
                    <a:pt x="307" y="834"/>
                  </a:cubicBezTo>
                  <a:cubicBezTo>
                    <a:pt x="307" y="835"/>
                    <a:pt x="306" y="835"/>
                    <a:pt x="305" y="834"/>
                  </a:cubicBezTo>
                  <a:cubicBezTo>
                    <a:pt x="304" y="831"/>
                    <a:pt x="305" y="824"/>
                    <a:pt x="305" y="820"/>
                  </a:cubicBezTo>
                  <a:cubicBezTo>
                    <a:pt x="303" y="821"/>
                    <a:pt x="299" y="823"/>
                    <a:pt x="295" y="823"/>
                  </a:cubicBezTo>
                  <a:cubicBezTo>
                    <a:pt x="295" y="824"/>
                    <a:pt x="295" y="824"/>
                    <a:pt x="295" y="825"/>
                  </a:cubicBezTo>
                  <a:cubicBezTo>
                    <a:pt x="297" y="826"/>
                    <a:pt x="297" y="827"/>
                    <a:pt x="298" y="828"/>
                  </a:cubicBezTo>
                  <a:cubicBezTo>
                    <a:pt x="298" y="829"/>
                    <a:pt x="296" y="830"/>
                    <a:pt x="296" y="831"/>
                  </a:cubicBezTo>
                  <a:cubicBezTo>
                    <a:pt x="295" y="831"/>
                    <a:pt x="293" y="830"/>
                    <a:pt x="291" y="829"/>
                  </a:cubicBezTo>
                  <a:cubicBezTo>
                    <a:pt x="290" y="829"/>
                    <a:pt x="289" y="829"/>
                    <a:pt x="289" y="829"/>
                  </a:cubicBezTo>
                  <a:close/>
                  <a:moveTo>
                    <a:pt x="317" y="787"/>
                  </a:moveTo>
                  <a:cubicBezTo>
                    <a:pt x="317" y="785"/>
                    <a:pt x="319" y="786"/>
                    <a:pt x="320" y="786"/>
                  </a:cubicBezTo>
                  <a:cubicBezTo>
                    <a:pt x="323" y="788"/>
                    <a:pt x="325" y="789"/>
                    <a:pt x="326" y="794"/>
                  </a:cubicBezTo>
                  <a:cubicBezTo>
                    <a:pt x="326" y="795"/>
                    <a:pt x="326" y="796"/>
                    <a:pt x="325" y="798"/>
                  </a:cubicBezTo>
                  <a:cubicBezTo>
                    <a:pt x="323" y="798"/>
                    <a:pt x="319" y="798"/>
                    <a:pt x="319" y="795"/>
                  </a:cubicBezTo>
                  <a:cubicBezTo>
                    <a:pt x="318" y="793"/>
                    <a:pt x="316" y="788"/>
                    <a:pt x="317" y="787"/>
                  </a:cubicBezTo>
                  <a:close/>
                  <a:moveTo>
                    <a:pt x="341" y="802"/>
                  </a:moveTo>
                  <a:cubicBezTo>
                    <a:pt x="334" y="803"/>
                    <a:pt x="319" y="845"/>
                    <a:pt x="312" y="854"/>
                  </a:cubicBezTo>
                  <a:cubicBezTo>
                    <a:pt x="308" y="861"/>
                    <a:pt x="306" y="861"/>
                    <a:pt x="303" y="858"/>
                  </a:cubicBezTo>
                  <a:cubicBezTo>
                    <a:pt x="299" y="854"/>
                    <a:pt x="294" y="836"/>
                    <a:pt x="295" y="832"/>
                  </a:cubicBezTo>
                  <a:cubicBezTo>
                    <a:pt x="296" y="833"/>
                    <a:pt x="297" y="836"/>
                    <a:pt x="297" y="837"/>
                  </a:cubicBezTo>
                  <a:cubicBezTo>
                    <a:pt x="298" y="836"/>
                    <a:pt x="297" y="836"/>
                    <a:pt x="298" y="835"/>
                  </a:cubicBezTo>
                  <a:cubicBezTo>
                    <a:pt x="299" y="838"/>
                    <a:pt x="303" y="846"/>
                    <a:pt x="304" y="847"/>
                  </a:cubicBezTo>
                  <a:cubicBezTo>
                    <a:pt x="307" y="849"/>
                    <a:pt x="308" y="844"/>
                    <a:pt x="310" y="842"/>
                  </a:cubicBezTo>
                  <a:cubicBezTo>
                    <a:pt x="314" y="834"/>
                    <a:pt x="325" y="807"/>
                    <a:pt x="329" y="799"/>
                  </a:cubicBezTo>
                  <a:cubicBezTo>
                    <a:pt x="332" y="794"/>
                    <a:pt x="334" y="789"/>
                    <a:pt x="331" y="786"/>
                  </a:cubicBezTo>
                  <a:cubicBezTo>
                    <a:pt x="320" y="780"/>
                    <a:pt x="306" y="784"/>
                    <a:pt x="296" y="778"/>
                  </a:cubicBezTo>
                  <a:cubicBezTo>
                    <a:pt x="296" y="778"/>
                    <a:pt x="296" y="778"/>
                    <a:pt x="296" y="778"/>
                  </a:cubicBezTo>
                  <a:cubicBezTo>
                    <a:pt x="302" y="776"/>
                    <a:pt x="328" y="782"/>
                    <a:pt x="328" y="782"/>
                  </a:cubicBezTo>
                  <a:cubicBezTo>
                    <a:pt x="336" y="784"/>
                    <a:pt x="346" y="792"/>
                    <a:pt x="341" y="802"/>
                  </a:cubicBezTo>
                  <a:close/>
                  <a:moveTo>
                    <a:pt x="365" y="858"/>
                  </a:moveTo>
                  <a:cubicBezTo>
                    <a:pt x="365" y="858"/>
                    <a:pt x="363" y="859"/>
                    <a:pt x="362" y="859"/>
                  </a:cubicBezTo>
                  <a:cubicBezTo>
                    <a:pt x="362" y="859"/>
                    <a:pt x="362" y="860"/>
                    <a:pt x="360" y="861"/>
                  </a:cubicBezTo>
                  <a:cubicBezTo>
                    <a:pt x="360" y="861"/>
                    <a:pt x="358" y="862"/>
                    <a:pt x="356" y="861"/>
                  </a:cubicBezTo>
                  <a:cubicBezTo>
                    <a:pt x="356" y="861"/>
                    <a:pt x="355" y="860"/>
                    <a:pt x="354" y="860"/>
                  </a:cubicBezTo>
                  <a:cubicBezTo>
                    <a:pt x="354" y="860"/>
                    <a:pt x="352" y="859"/>
                    <a:pt x="351" y="859"/>
                  </a:cubicBezTo>
                  <a:cubicBezTo>
                    <a:pt x="351" y="859"/>
                    <a:pt x="349" y="859"/>
                    <a:pt x="352" y="858"/>
                  </a:cubicBezTo>
                  <a:cubicBezTo>
                    <a:pt x="352" y="858"/>
                    <a:pt x="352" y="857"/>
                    <a:pt x="353" y="857"/>
                  </a:cubicBezTo>
                  <a:cubicBezTo>
                    <a:pt x="353" y="857"/>
                    <a:pt x="354" y="857"/>
                    <a:pt x="354" y="857"/>
                  </a:cubicBezTo>
                  <a:cubicBezTo>
                    <a:pt x="354" y="857"/>
                    <a:pt x="354" y="856"/>
                    <a:pt x="355" y="857"/>
                  </a:cubicBezTo>
                  <a:cubicBezTo>
                    <a:pt x="355" y="857"/>
                    <a:pt x="356" y="858"/>
                    <a:pt x="357" y="855"/>
                  </a:cubicBezTo>
                  <a:cubicBezTo>
                    <a:pt x="357" y="855"/>
                    <a:pt x="357" y="855"/>
                    <a:pt x="358" y="855"/>
                  </a:cubicBezTo>
                  <a:cubicBezTo>
                    <a:pt x="358" y="855"/>
                    <a:pt x="362" y="853"/>
                    <a:pt x="371" y="847"/>
                  </a:cubicBezTo>
                  <a:cubicBezTo>
                    <a:pt x="371" y="847"/>
                    <a:pt x="379" y="842"/>
                    <a:pt x="384" y="837"/>
                  </a:cubicBezTo>
                  <a:cubicBezTo>
                    <a:pt x="384" y="837"/>
                    <a:pt x="388" y="834"/>
                    <a:pt x="393" y="830"/>
                  </a:cubicBezTo>
                  <a:cubicBezTo>
                    <a:pt x="393" y="830"/>
                    <a:pt x="406" y="820"/>
                    <a:pt x="408" y="817"/>
                  </a:cubicBezTo>
                  <a:cubicBezTo>
                    <a:pt x="408" y="817"/>
                    <a:pt x="399" y="812"/>
                    <a:pt x="400" y="808"/>
                  </a:cubicBezTo>
                  <a:cubicBezTo>
                    <a:pt x="400" y="808"/>
                    <a:pt x="401" y="806"/>
                    <a:pt x="402" y="808"/>
                  </a:cubicBezTo>
                  <a:cubicBezTo>
                    <a:pt x="402" y="808"/>
                    <a:pt x="406" y="811"/>
                    <a:pt x="413" y="810"/>
                  </a:cubicBezTo>
                  <a:cubicBezTo>
                    <a:pt x="413" y="810"/>
                    <a:pt x="416" y="810"/>
                    <a:pt x="420" y="807"/>
                  </a:cubicBezTo>
                  <a:cubicBezTo>
                    <a:pt x="420" y="807"/>
                    <a:pt x="425" y="806"/>
                    <a:pt x="427" y="815"/>
                  </a:cubicBezTo>
                  <a:cubicBezTo>
                    <a:pt x="427" y="815"/>
                    <a:pt x="427" y="819"/>
                    <a:pt x="425" y="818"/>
                  </a:cubicBezTo>
                  <a:cubicBezTo>
                    <a:pt x="425" y="818"/>
                    <a:pt x="422" y="818"/>
                    <a:pt x="419" y="819"/>
                  </a:cubicBezTo>
                  <a:cubicBezTo>
                    <a:pt x="419" y="819"/>
                    <a:pt x="418" y="818"/>
                    <a:pt x="416" y="820"/>
                  </a:cubicBezTo>
                  <a:cubicBezTo>
                    <a:pt x="416" y="820"/>
                    <a:pt x="410" y="826"/>
                    <a:pt x="397" y="834"/>
                  </a:cubicBezTo>
                  <a:cubicBezTo>
                    <a:pt x="397" y="834"/>
                    <a:pt x="390" y="839"/>
                    <a:pt x="381" y="848"/>
                  </a:cubicBezTo>
                  <a:cubicBezTo>
                    <a:pt x="381" y="848"/>
                    <a:pt x="374" y="854"/>
                    <a:pt x="365" y="858"/>
                  </a:cubicBezTo>
                  <a:close/>
                  <a:moveTo>
                    <a:pt x="430" y="858"/>
                  </a:moveTo>
                  <a:cubicBezTo>
                    <a:pt x="430" y="858"/>
                    <a:pt x="430" y="859"/>
                    <a:pt x="430" y="860"/>
                  </a:cubicBezTo>
                  <a:cubicBezTo>
                    <a:pt x="430" y="860"/>
                    <a:pt x="430" y="862"/>
                    <a:pt x="427" y="862"/>
                  </a:cubicBezTo>
                  <a:cubicBezTo>
                    <a:pt x="427" y="862"/>
                    <a:pt x="420" y="864"/>
                    <a:pt x="419" y="866"/>
                  </a:cubicBezTo>
                  <a:cubicBezTo>
                    <a:pt x="419" y="866"/>
                    <a:pt x="415" y="869"/>
                    <a:pt x="416" y="872"/>
                  </a:cubicBezTo>
                  <a:cubicBezTo>
                    <a:pt x="416" y="872"/>
                    <a:pt x="416" y="874"/>
                    <a:pt x="413" y="875"/>
                  </a:cubicBezTo>
                  <a:cubicBezTo>
                    <a:pt x="413" y="875"/>
                    <a:pt x="411" y="875"/>
                    <a:pt x="409" y="875"/>
                  </a:cubicBezTo>
                  <a:cubicBezTo>
                    <a:pt x="409" y="875"/>
                    <a:pt x="407" y="873"/>
                    <a:pt x="404" y="875"/>
                  </a:cubicBezTo>
                  <a:cubicBezTo>
                    <a:pt x="404" y="875"/>
                    <a:pt x="404" y="876"/>
                    <a:pt x="402" y="875"/>
                  </a:cubicBezTo>
                  <a:cubicBezTo>
                    <a:pt x="402" y="875"/>
                    <a:pt x="402" y="874"/>
                    <a:pt x="401" y="874"/>
                  </a:cubicBezTo>
                  <a:cubicBezTo>
                    <a:pt x="401" y="874"/>
                    <a:pt x="400" y="873"/>
                    <a:pt x="400" y="872"/>
                  </a:cubicBezTo>
                  <a:cubicBezTo>
                    <a:pt x="400" y="872"/>
                    <a:pt x="400" y="870"/>
                    <a:pt x="398" y="869"/>
                  </a:cubicBezTo>
                  <a:cubicBezTo>
                    <a:pt x="398" y="869"/>
                    <a:pt x="397" y="869"/>
                    <a:pt x="397" y="867"/>
                  </a:cubicBezTo>
                  <a:cubicBezTo>
                    <a:pt x="397" y="867"/>
                    <a:pt x="396" y="861"/>
                    <a:pt x="395" y="858"/>
                  </a:cubicBezTo>
                  <a:cubicBezTo>
                    <a:pt x="395" y="858"/>
                    <a:pt x="394" y="855"/>
                    <a:pt x="391" y="854"/>
                  </a:cubicBezTo>
                  <a:cubicBezTo>
                    <a:pt x="391" y="854"/>
                    <a:pt x="387" y="848"/>
                    <a:pt x="389" y="848"/>
                  </a:cubicBezTo>
                  <a:cubicBezTo>
                    <a:pt x="389" y="848"/>
                    <a:pt x="393" y="848"/>
                    <a:pt x="396" y="854"/>
                  </a:cubicBezTo>
                  <a:cubicBezTo>
                    <a:pt x="396" y="854"/>
                    <a:pt x="396" y="856"/>
                    <a:pt x="396" y="858"/>
                  </a:cubicBezTo>
                  <a:cubicBezTo>
                    <a:pt x="396" y="858"/>
                    <a:pt x="397" y="859"/>
                    <a:pt x="399" y="866"/>
                  </a:cubicBezTo>
                  <a:cubicBezTo>
                    <a:pt x="399" y="866"/>
                    <a:pt x="400" y="867"/>
                    <a:pt x="400" y="865"/>
                  </a:cubicBezTo>
                  <a:cubicBezTo>
                    <a:pt x="402" y="863"/>
                    <a:pt x="402" y="863"/>
                    <a:pt x="402" y="863"/>
                  </a:cubicBezTo>
                  <a:cubicBezTo>
                    <a:pt x="402" y="863"/>
                    <a:pt x="403" y="861"/>
                    <a:pt x="404" y="862"/>
                  </a:cubicBezTo>
                  <a:cubicBezTo>
                    <a:pt x="404" y="862"/>
                    <a:pt x="404" y="863"/>
                    <a:pt x="405" y="862"/>
                  </a:cubicBezTo>
                  <a:cubicBezTo>
                    <a:pt x="405" y="862"/>
                    <a:pt x="408" y="860"/>
                    <a:pt x="410" y="858"/>
                  </a:cubicBezTo>
                  <a:cubicBezTo>
                    <a:pt x="410" y="858"/>
                    <a:pt x="413" y="856"/>
                    <a:pt x="412" y="855"/>
                  </a:cubicBezTo>
                  <a:cubicBezTo>
                    <a:pt x="412" y="855"/>
                    <a:pt x="409" y="851"/>
                    <a:pt x="408" y="850"/>
                  </a:cubicBezTo>
                  <a:cubicBezTo>
                    <a:pt x="408" y="850"/>
                    <a:pt x="405" y="848"/>
                    <a:pt x="407" y="848"/>
                  </a:cubicBezTo>
                  <a:cubicBezTo>
                    <a:pt x="407" y="848"/>
                    <a:pt x="408" y="848"/>
                    <a:pt x="411" y="849"/>
                  </a:cubicBezTo>
                  <a:cubicBezTo>
                    <a:pt x="411" y="849"/>
                    <a:pt x="417" y="850"/>
                    <a:pt x="419" y="848"/>
                  </a:cubicBezTo>
                  <a:cubicBezTo>
                    <a:pt x="419" y="848"/>
                    <a:pt x="419" y="846"/>
                    <a:pt x="421" y="847"/>
                  </a:cubicBezTo>
                  <a:cubicBezTo>
                    <a:pt x="421" y="847"/>
                    <a:pt x="424" y="850"/>
                    <a:pt x="425" y="850"/>
                  </a:cubicBezTo>
                  <a:cubicBezTo>
                    <a:pt x="425" y="850"/>
                    <a:pt x="431" y="852"/>
                    <a:pt x="430" y="858"/>
                  </a:cubicBezTo>
                  <a:close/>
                  <a:moveTo>
                    <a:pt x="485" y="876"/>
                  </a:moveTo>
                  <a:cubicBezTo>
                    <a:pt x="485" y="876"/>
                    <a:pt x="485" y="878"/>
                    <a:pt x="483" y="877"/>
                  </a:cubicBezTo>
                  <a:cubicBezTo>
                    <a:pt x="483" y="877"/>
                    <a:pt x="477" y="874"/>
                    <a:pt x="475" y="866"/>
                  </a:cubicBezTo>
                  <a:cubicBezTo>
                    <a:pt x="475" y="866"/>
                    <a:pt x="473" y="857"/>
                    <a:pt x="473" y="856"/>
                  </a:cubicBezTo>
                  <a:cubicBezTo>
                    <a:pt x="473" y="856"/>
                    <a:pt x="473" y="856"/>
                    <a:pt x="473" y="854"/>
                  </a:cubicBezTo>
                  <a:cubicBezTo>
                    <a:pt x="472" y="848"/>
                    <a:pt x="472" y="848"/>
                    <a:pt x="472" y="848"/>
                  </a:cubicBezTo>
                  <a:cubicBezTo>
                    <a:pt x="472" y="848"/>
                    <a:pt x="472" y="848"/>
                    <a:pt x="473" y="847"/>
                  </a:cubicBezTo>
                  <a:cubicBezTo>
                    <a:pt x="473" y="847"/>
                    <a:pt x="472" y="846"/>
                    <a:pt x="473" y="845"/>
                  </a:cubicBezTo>
                  <a:cubicBezTo>
                    <a:pt x="473" y="845"/>
                    <a:pt x="473" y="845"/>
                    <a:pt x="473" y="845"/>
                  </a:cubicBezTo>
                  <a:cubicBezTo>
                    <a:pt x="473" y="845"/>
                    <a:pt x="473" y="842"/>
                    <a:pt x="474" y="843"/>
                  </a:cubicBezTo>
                  <a:cubicBezTo>
                    <a:pt x="474" y="843"/>
                    <a:pt x="475" y="844"/>
                    <a:pt x="474" y="846"/>
                  </a:cubicBezTo>
                  <a:cubicBezTo>
                    <a:pt x="474" y="846"/>
                    <a:pt x="473" y="848"/>
                    <a:pt x="477" y="855"/>
                  </a:cubicBezTo>
                  <a:cubicBezTo>
                    <a:pt x="477" y="855"/>
                    <a:pt x="478" y="856"/>
                    <a:pt x="479" y="856"/>
                  </a:cubicBezTo>
                  <a:cubicBezTo>
                    <a:pt x="479" y="856"/>
                    <a:pt x="480" y="857"/>
                    <a:pt x="481" y="860"/>
                  </a:cubicBezTo>
                  <a:cubicBezTo>
                    <a:pt x="481" y="860"/>
                    <a:pt x="481" y="862"/>
                    <a:pt x="481" y="862"/>
                  </a:cubicBezTo>
                  <a:cubicBezTo>
                    <a:pt x="481" y="862"/>
                    <a:pt x="480" y="864"/>
                    <a:pt x="482" y="863"/>
                  </a:cubicBezTo>
                  <a:cubicBezTo>
                    <a:pt x="482" y="863"/>
                    <a:pt x="483" y="863"/>
                    <a:pt x="483" y="864"/>
                  </a:cubicBezTo>
                  <a:cubicBezTo>
                    <a:pt x="483" y="864"/>
                    <a:pt x="483" y="867"/>
                    <a:pt x="483" y="868"/>
                  </a:cubicBezTo>
                  <a:cubicBezTo>
                    <a:pt x="483" y="868"/>
                    <a:pt x="484" y="869"/>
                    <a:pt x="484" y="870"/>
                  </a:cubicBezTo>
                  <a:cubicBezTo>
                    <a:pt x="484" y="870"/>
                    <a:pt x="484" y="871"/>
                    <a:pt x="484" y="871"/>
                  </a:cubicBezTo>
                  <a:cubicBezTo>
                    <a:pt x="484" y="871"/>
                    <a:pt x="485" y="871"/>
                    <a:pt x="485" y="871"/>
                  </a:cubicBezTo>
                  <a:cubicBezTo>
                    <a:pt x="485" y="871"/>
                    <a:pt x="486" y="876"/>
                    <a:pt x="485" y="876"/>
                  </a:cubicBezTo>
                  <a:close/>
                  <a:moveTo>
                    <a:pt x="482" y="834"/>
                  </a:moveTo>
                  <a:cubicBezTo>
                    <a:pt x="482" y="834"/>
                    <a:pt x="481" y="833"/>
                    <a:pt x="480" y="833"/>
                  </a:cubicBezTo>
                  <a:cubicBezTo>
                    <a:pt x="480" y="833"/>
                    <a:pt x="479" y="833"/>
                    <a:pt x="478" y="833"/>
                  </a:cubicBezTo>
                  <a:cubicBezTo>
                    <a:pt x="478" y="833"/>
                    <a:pt x="476" y="833"/>
                    <a:pt x="477" y="831"/>
                  </a:cubicBezTo>
                  <a:cubicBezTo>
                    <a:pt x="477" y="831"/>
                    <a:pt x="479" y="827"/>
                    <a:pt x="478" y="823"/>
                  </a:cubicBezTo>
                  <a:cubicBezTo>
                    <a:pt x="478" y="823"/>
                    <a:pt x="478" y="822"/>
                    <a:pt x="479" y="821"/>
                  </a:cubicBezTo>
                  <a:cubicBezTo>
                    <a:pt x="479" y="821"/>
                    <a:pt x="479" y="820"/>
                    <a:pt x="480" y="821"/>
                  </a:cubicBezTo>
                  <a:cubicBezTo>
                    <a:pt x="480" y="821"/>
                    <a:pt x="485" y="828"/>
                    <a:pt x="485" y="832"/>
                  </a:cubicBezTo>
                  <a:cubicBezTo>
                    <a:pt x="485" y="832"/>
                    <a:pt x="486" y="835"/>
                    <a:pt x="482" y="834"/>
                  </a:cubicBezTo>
                  <a:close/>
                  <a:moveTo>
                    <a:pt x="540" y="838"/>
                  </a:moveTo>
                  <a:cubicBezTo>
                    <a:pt x="540" y="838"/>
                    <a:pt x="539" y="842"/>
                    <a:pt x="537" y="843"/>
                  </a:cubicBezTo>
                  <a:cubicBezTo>
                    <a:pt x="537" y="843"/>
                    <a:pt x="536" y="844"/>
                    <a:pt x="536" y="846"/>
                  </a:cubicBezTo>
                  <a:cubicBezTo>
                    <a:pt x="536" y="846"/>
                    <a:pt x="533" y="852"/>
                    <a:pt x="531" y="853"/>
                  </a:cubicBezTo>
                  <a:cubicBezTo>
                    <a:pt x="531" y="853"/>
                    <a:pt x="528" y="855"/>
                    <a:pt x="529" y="857"/>
                  </a:cubicBezTo>
                  <a:cubicBezTo>
                    <a:pt x="529" y="857"/>
                    <a:pt x="533" y="860"/>
                    <a:pt x="532" y="864"/>
                  </a:cubicBezTo>
                  <a:cubicBezTo>
                    <a:pt x="532" y="864"/>
                    <a:pt x="532" y="865"/>
                    <a:pt x="531" y="865"/>
                  </a:cubicBezTo>
                  <a:cubicBezTo>
                    <a:pt x="531" y="865"/>
                    <a:pt x="530" y="866"/>
                    <a:pt x="529" y="866"/>
                  </a:cubicBezTo>
                  <a:cubicBezTo>
                    <a:pt x="529" y="866"/>
                    <a:pt x="528" y="866"/>
                    <a:pt x="528" y="866"/>
                  </a:cubicBezTo>
                  <a:cubicBezTo>
                    <a:pt x="528" y="866"/>
                    <a:pt x="524" y="868"/>
                    <a:pt x="522" y="868"/>
                  </a:cubicBezTo>
                  <a:cubicBezTo>
                    <a:pt x="522" y="868"/>
                    <a:pt x="520" y="868"/>
                    <a:pt x="517" y="868"/>
                  </a:cubicBezTo>
                  <a:cubicBezTo>
                    <a:pt x="517" y="868"/>
                    <a:pt x="517" y="867"/>
                    <a:pt x="516" y="868"/>
                  </a:cubicBezTo>
                  <a:cubicBezTo>
                    <a:pt x="516" y="868"/>
                    <a:pt x="512" y="873"/>
                    <a:pt x="507" y="869"/>
                  </a:cubicBezTo>
                  <a:cubicBezTo>
                    <a:pt x="507" y="869"/>
                    <a:pt x="506" y="868"/>
                    <a:pt x="505" y="867"/>
                  </a:cubicBezTo>
                  <a:cubicBezTo>
                    <a:pt x="504" y="867"/>
                    <a:pt x="503" y="866"/>
                    <a:pt x="502" y="866"/>
                  </a:cubicBezTo>
                  <a:cubicBezTo>
                    <a:pt x="502" y="866"/>
                    <a:pt x="496" y="862"/>
                    <a:pt x="494" y="861"/>
                  </a:cubicBezTo>
                  <a:cubicBezTo>
                    <a:pt x="494" y="861"/>
                    <a:pt x="490" y="858"/>
                    <a:pt x="490" y="856"/>
                  </a:cubicBezTo>
                  <a:cubicBezTo>
                    <a:pt x="490" y="856"/>
                    <a:pt x="489" y="853"/>
                    <a:pt x="487" y="853"/>
                  </a:cubicBezTo>
                  <a:cubicBezTo>
                    <a:pt x="487" y="853"/>
                    <a:pt x="486" y="853"/>
                    <a:pt x="486" y="851"/>
                  </a:cubicBezTo>
                  <a:cubicBezTo>
                    <a:pt x="486" y="851"/>
                    <a:pt x="486" y="851"/>
                    <a:pt x="486" y="851"/>
                  </a:cubicBezTo>
                  <a:cubicBezTo>
                    <a:pt x="486" y="851"/>
                    <a:pt x="486" y="851"/>
                    <a:pt x="486" y="850"/>
                  </a:cubicBezTo>
                  <a:cubicBezTo>
                    <a:pt x="486" y="850"/>
                    <a:pt x="485" y="849"/>
                    <a:pt x="487" y="846"/>
                  </a:cubicBezTo>
                  <a:cubicBezTo>
                    <a:pt x="487" y="846"/>
                    <a:pt x="489" y="844"/>
                    <a:pt x="491" y="843"/>
                  </a:cubicBezTo>
                  <a:cubicBezTo>
                    <a:pt x="491" y="843"/>
                    <a:pt x="495" y="839"/>
                    <a:pt x="498" y="837"/>
                  </a:cubicBezTo>
                  <a:cubicBezTo>
                    <a:pt x="498" y="837"/>
                    <a:pt x="499" y="836"/>
                    <a:pt x="500" y="835"/>
                  </a:cubicBezTo>
                  <a:cubicBezTo>
                    <a:pt x="501" y="834"/>
                    <a:pt x="502" y="833"/>
                    <a:pt x="502" y="833"/>
                  </a:cubicBezTo>
                  <a:cubicBezTo>
                    <a:pt x="502" y="833"/>
                    <a:pt x="504" y="831"/>
                    <a:pt x="506" y="830"/>
                  </a:cubicBezTo>
                  <a:cubicBezTo>
                    <a:pt x="506" y="830"/>
                    <a:pt x="509" y="829"/>
                    <a:pt x="509" y="828"/>
                  </a:cubicBezTo>
                  <a:cubicBezTo>
                    <a:pt x="509" y="828"/>
                    <a:pt x="509" y="825"/>
                    <a:pt x="509" y="824"/>
                  </a:cubicBezTo>
                  <a:cubicBezTo>
                    <a:pt x="507" y="809"/>
                    <a:pt x="507" y="809"/>
                    <a:pt x="507" y="809"/>
                  </a:cubicBezTo>
                  <a:cubicBezTo>
                    <a:pt x="507" y="809"/>
                    <a:pt x="507" y="808"/>
                    <a:pt x="508" y="809"/>
                  </a:cubicBezTo>
                  <a:cubicBezTo>
                    <a:pt x="508" y="809"/>
                    <a:pt x="509" y="809"/>
                    <a:pt x="510" y="809"/>
                  </a:cubicBezTo>
                  <a:cubicBezTo>
                    <a:pt x="510" y="809"/>
                    <a:pt x="512" y="808"/>
                    <a:pt x="513" y="812"/>
                  </a:cubicBezTo>
                  <a:cubicBezTo>
                    <a:pt x="513" y="812"/>
                    <a:pt x="515" y="816"/>
                    <a:pt x="516" y="820"/>
                  </a:cubicBezTo>
                  <a:cubicBezTo>
                    <a:pt x="516" y="820"/>
                    <a:pt x="516" y="825"/>
                    <a:pt x="516" y="826"/>
                  </a:cubicBezTo>
                  <a:cubicBezTo>
                    <a:pt x="516" y="826"/>
                    <a:pt x="516" y="828"/>
                    <a:pt x="518" y="828"/>
                  </a:cubicBezTo>
                  <a:cubicBezTo>
                    <a:pt x="518" y="828"/>
                    <a:pt x="520" y="828"/>
                    <a:pt x="523" y="828"/>
                  </a:cubicBezTo>
                  <a:cubicBezTo>
                    <a:pt x="527" y="829"/>
                    <a:pt x="531" y="829"/>
                    <a:pt x="533" y="829"/>
                  </a:cubicBezTo>
                  <a:cubicBezTo>
                    <a:pt x="533" y="829"/>
                    <a:pt x="537" y="830"/>
                    <a:pt x="541" y="835"/>
                  </a:cubicBezTo>
                  <a:cubicBezTo>
                    <a:pt x="541" y="835"/>
                    <a:pt x="542" y="835"/>
                    <a:pt x="540" y="838"/>
                  </a:cubicBezTo>
                  <a:close/>
                  <a:moveTo>
                    <a:pt x="604" y="809"/>
                  </a:moveTo>
                  <a:cubicBezTo>
                    <a:pt x="604" y="809"/>
                    <a:pt x="603" y="809"/>
                    <a:pt x="603" y="811"/>
                  </a:cubicBezTo>
                  <a:cubicBezTo>
                    <a:pt x="603" y="811"/>
                    <a:pt x="602" y="814"/>
                    <a:pt x="603" y="816"/>
                  </a:cubicBezTo>
                  <a:cubicBezTo>
                    <a:pt x="603" y="816"/>
                    <a:pt x="603" y="818"/>
                    <a:pt x="602" y="821"/>
                  </a:cubicBezTo>
                  <a:cubicBezTo>
                    <a:pt x="602" y="821"/>
                    <a:pt x="598" y="826"/>
                    <a:pt x="601" y="831"/>
                  </a:cubicBezTo>
                  <a:cubicBezTo>
                    <a:pt x="601" y="831"/>
                    <a:pt x="604" y="834"/>
                    <a:pt x="601" y="836"/>
                  </a:cubicBezTo>
                  <a:cubicBezTo>
                    <a:pt x="601" y="836"/>
                    <a:pt x="600" y="837"/>
                    <a:pt x="599" y="840"/>
                  </a:cubicBezTo>
                  <a:cubicBezTo>
                    <a:pt x="599" y="840"/>
                    <a:pt x="599" y="842"/>
                    <a:pt x="599" y="842"/>
                  </a:cubicBezTo>
                  <a:cubicBezTo>
                    <a:pt x="599" y="842"/>
                    <a:pt x="598" y="844"/>
                    <a:pt x="598" y="845"/>
                  </a:cubicBezTo>
                  <a:cubicBezTo>
                    <a:pt x="598" y="845"/>
                    <a:pt x="598" y="847"/>
                    <a:pt x="595" y="848"/>
                  </a:cubicBezTo>
                  <a:cubicBezTo>
                    <a:pt x="595" y="848"/>
                    <a:pt x="593" y="850"/>
                    <a:pt x="592" y="851"/>
                  </a:cubicBezTo>
                  <a:cubicBezTo>
                    <a:pt x="592" y="851"/>
                    <a:pt x="591" y="853"/>
                    <a:pt x="590" y="853"/>
                  </a:cubicBezTo>
                  <a:cubicBezTo>
                    <a:pt x="590" y="853"/>
                    <a:pt x="590" y="853"/>
                    <a:pt x="590" y="854"/>
                  </a:cubicBezTo>
                  <a:cubicBezTo>
                    <a:pt x="590" y="854"/>
                    <a:pt x="589" y="856"/>
                    <a:pt x="586" y="857"/>
                  </a:cubicBezTo>
                  <a:cubicBezTo>
                    <a:pt x="586" y="857"/>
                    <a:pt x="586" y="850"/>
                    <a:pt x="586" y="848"/>
                  </a:cubicBezTo>
                  <a:cubicBezTo>
                    <a:pt x="586" y="848"/>
                    <a:pt x="586" y="845"/>
                    <a:pt x="586" y="843"/>
                  </a:cubicBezTo>
                  <a:cubicBezTo>
                    <a:pt x="586" y="843"/>
                    <a:pt x="586" y="840"/>
                    <a:pt x="588" y="840"/>
                  </a:cubicBezTo>
                  <a:cubicBezTo>
                    <a:pt x="588" y="840"/>
                    <a:pt x="588" y="841"/>
                    <a:pt x="588" y="840"/>
                  </a:cubicBezTo>
                  <a:cubicBezTo>
                    <a:pt x="588" y="840"/>
                    <a:pt x="590" y="836"/>
                    <a:pt x="590" y="835"/>
                  </a:cubicBezTo>
                  <a:cubicBezTo>
                    <a:pt x="590" y="835"/>
                    <a:pt x="588" y="834"/>
                    <a:pt x="588" y="834"/>
                  </a:cubicBezTo>
                  <a:cubicBezTo>
                    <a:pt x="588" y="834"/>
                    <a:pt x="587" y="833"/>
                    <a:pt x="587" y="832"/>
                  </a:cubicBezTo>
                  <a:cubicBezTo>
                    <a:pt x="587" y="832"/>
                    <a:pt x="587" y="832"/>
                    <a:pt x="586" y="831"/>
                  </a:cubicBezTo>
                  <a:cubicBezTo>
                    <a:pt x="586" y="831"/>
                    <a:pt x="584" y="830"/>
                    <a:pt x="584" y="831"/>
                  </a:cubicBezTo>
                  <a:cubicBezTo>
                    <a:pt x="584" y="831"/>
                    <a:pt x="584" y="831"/>
                    <a:pt x="582" y="831"/>
                  </a:cubicBezTo>
                  <a:cubicBezTo>
                    <a:pt x="582" y="831"/>
                    <a:pt x="573" y="829"/>
                    <a:pt x="577" y="827"/>
                  </a:cubicBezTo>
                  <a:cubicBezTo>
                    <a:pt x="577" y="827"/>
                    <a:pt x="582" y="827"/>
                    <a:pt x="585" y="822"/>
                  </a:cubicBezTo>
                  <a:cubicBezTo>
                    <a:pt x="585" y="822"/>
                    <a:pt x="586" y="822"/>
                    <a:pt x="587" y="814"/>
                  </a:cubicBezTo>
                  <a:cubicBezTo>
                    <a:pt x="587" y="814"/>
                    <a:pt x="587" y="813"/>
                    <a:pt x="586" y="813"/>
                  </a:cubicBezTo>
                  <a:cubicBezTo>
                    <a:pt x="586" y="813"/>
                    <a:pt x="585" y="812"/>
                    <a:pt x="586" y="812"/>
                  </a:cubicBezTo>
                  <a:cubicBezTo>
                    <a:pt x="586" y="812"/>
                    <a:pt x="586" y="811"/>
                    <a:pt x="585" y="810"/>
                  </a:cubicBezTo>
                  <a:cubicBezTo>
                    <a:pt x="585" y="810"/>
                    <a:pt x="584" y="809"/>
                    <a:pt x="585" y="808"/>
                  </a:cubicBezTo>
                  <a:cubicBezTo>
                    <a:pt x="585" y="808"/>
                    <a:pt x="585" y="807"/>
                    <a:pt x="584" y="806"/>
                  </a:cubicBezTo>
                  <a:cubicBezTo>
                    <a:pt x="584" y="806"/>
                    <a:pt x="584" y="806"/>
                    <a:pt x="584" y="805"/>
                  </a:cubicBezTo>
                  <a:cubicBezTo>
                    <a:pt x="584" y="805"/>
                    <a:pt x="584" y="805"/>
                    <a:pt x="583" y="803"/>
                  </a:cubicBezTo>
                  <a:cubicBezTo>
                    <a:pt x="583" y="803"/>
                    <a:pt x="583" y="803"/>
                    <a:pt x="584" y="802"/>
                  </a:cubicBezTo>
                  <a:cubicBezTo>
                    <a:pt x="584" y="802"/>
                    <a:pt x="585" y="803"/>
                    <a:pt x="584" y="801"/>
                  </a:cubicBezTo>
                  <a:cubicBezTo>
                    <a:pt x="584" y="801"/>
                    <a:pt x="583" y="800"/>
                    <a:pt x="582" y="799"/>
                  </a:cubicBezTo>
                  <a:cubicBezTo>
                    <a:pt x="581" y="798"/>
                    <a:pt x="581" y="798"/>
                    <a:pt x="581" y="798"/>
                  </a:cubicBezTo>
                  <a:cubicBezTo>
                    <a:pt x="577" y="791"/>
                    <a:pt x="577" y="791"/>
                    <a:pt x="577" y="791"/>
                  </a:cubicBezTo>
                  <a:cubicBezTo>
                    <a:pt x="577" y="791"/>
                    <a:pt x="574" y="788"/>
                    <a:pt x="578" y="789"/>
                  </a:cubicBezTo>
                  <a:cubicBezTo>
                    <a:pt x="578" y="789"/>
                    <a:pt x="581" y="788"/>
                    <a:pt x="584" y="789"/>
                  </a:cubicBezTo>
                  <a:cubicBezTo>
                    <a:pt x="584" y="789"/>
                    <a:pt x="587" y="789"/>
                    <a:pt x="589" y="789"/>
                  </a:cubicBezTo>
                  <a:cubicBezTo>
                    <a:pt x="589" y="789"/>
                    <a:pt x="590" y="788"/>
                    <a:pt x="591" y="792"/>
                  </a:cubicBezTo>
                  <a:cubicBezTo>
                    <a:pt x="591" y="792"/>
                    <a:pt x="593" y="795"/>
                    <a:pt x="593" y="795"/>
                  </a:cubicBezTo>
                  <a:cubicBezTo>
                    <a:pt x="593" y="795"/>
                    <a:pt x="598" y="796"/>
                    <a:pt x="599" y="797"/>
                  </a:cubicBezTo>
                  <a:cubicBezTo>
                    <a:pt x="599" y="797"/>
                    <a:pt x="599" y="797"/>
                    <a:pt x="599" y="796"/>
                  </a:cubicBezTo>
                  <a:cubicBezTo>
                    <a:pt x="599" y="796"/>
                    <a:pt x="601" y="796"/>
                    <a:pt x="603" y="798"/>
                  </a:cubicBezTo>
                  <a:cubicBezTo>
                    <a:pt x="603" y="798"/>
                    <a:pt x="602" y="800"/>
                    <a:pt x="604" y="799"/>
                  </a:cubicBezTo>
                  <a:cubicBezTo>
                    <a:pt x="604" y="799"/>
                    <a:pt x="606" y="799"/>
                    <a:pt x="606" y="802"/>
                  </a:cubicBezTo>
                  <a:cubicBezTo>
                    <a:pt x="606" y="802"/>
                    <a:pt x="607" y="806"/>
                    <a:pt x="604" y="809"/>
                  </a:cubicBezTo>
                  <a:close/>
                  <a:moveTo>
                    <a:pt x="632" y="834"/>
                  </a:moveTo>
                  <a:cubicBezTo>
                    <a:pt x="632" y="834"/>
                    <a:pt x="631" y="837"/>
                    <a:pt x="628" y="838"/>
                  </a:cubicBezTo>
                  <a:cubicBezTo>
                    <a:pt x="628" y="838"/>
                    <a:pt x="626" y="839"/>
                    <a:pt x="624" y="839"/>
                  </a:cubicBezTo>
                  <a:cubicBezTo>
                    <a:pt x="624" y="839"/>
                    <a:pt x="622" y="839"/>
                    <a:pt x="622" y="838"/>
                  </a:cubicBezTo>
                  <a:cubicBezTo>
                    <a:pt x="622" y="838"/>
                    <a:pt x="621" y="838"/>
                    <a:pt x="620" y="839"/>
                  </a:cubicBezTo>
                  <a:cubicBezTo>
                    <a:pt x="620" y="839"/>
                    <a:pt x="619" y="839"/>
                    <a:pt x="618" y="837"/>
                  </a:cubicBezTo>
                  <a:cubicBezTo>
                    <a:pt x="618" y="837"/>
                    <a:pt x="616" y="836"/>
                    <a:pt x="616" y="834"/>
                  </a:cubicBezTo>
                  <a:cubicBezTo>
                    <a:pt x="616" y="834"/>
                    <a:pt x="616" y="831"/>
                    <a:pt x="615" y="829"/>
                  </a:cubicBezTo>
                  <a:cubicBezTo>
                    <a:pt x="615" y="829"/>
                    <a:pt x="613" y="824"/>
                    <a:pt x="616" y="825"/>
                  </a:cubicBezTo>
                  <a:cubicBezTo>
                    <a:pt x="616" y="825"/>
                    <a:pt x="617" y="825"/>
                    <a:pt x="619" y="824"/>
                  </a:cubicBezTo>
                  <a:cubicBezTo>
                    <a:pt x="619" y="824"/>
                    <a:pt x="622" y="825"/>
                    <a:pt x="626" y="826"/>
                  </a:cubicBezTo>
                  <a:cubicBezTo>
                    <a:pt x="626" y="826"/>
                    <a:pt x="629" y="828"/>
                    <a:pt x="630" y="828"/>
                  </a:cubicBezTo>
                  <a:cubicBezTo>
                    <a:pt x="630" y="828"/>
                    <a:pt x="632" y="828"/>
                    <a:pt x="632" y="831"/>
                  </a:cubicBezTo>
                  <a:cubicBezTo>
                    <a:pt x="632" y="831"/>
                    <a:pt x="632" y="832"/>
                    <a:pt x="632" y="833"/>
                  </a:cubicBezTo>
                  <a:cubicBezTo>
                    <a:pt x="632" y="833"/>
                    <a:pt x="632" y="834"/>
                    <a:pt x="632" y="834"/>
                  </a:cubicBezTo>
                  <a:close/>
                  <a:moveTo>
                    <a:pt x="667" y="773"/>
                  </a:moveTo>
                  <a:cubicBezTo>
                    <a:pt x="667" y="773"/>
                    <a:pt x="665" y="772"/>
                    <a:pt x="664" y="772"/>
                  </a:cubicBezTo>
                  <a:cubicBezTo>
                    <a:pt x="664" y="772"/>
                    <a:pt x="662" y="770"/>
                    <a:pt x="662" y="773"/>
                  </a:cubicBezTo>
                  <a:cubicBezTo>
                    <a:pt x="662" y="773"/>
                    <a:pt x="656" y="778"/>
                    <a:pt x="656" y="783"/>
                  </a:cubicBezTo>
                  <a:cubicBezTo>
                    <a:pt x="656" y="783"/>
                    <a:pt x="656" y="784"/>
                    <a:pt x="657" y="785"/>
                  </a:cubicBezTo>
                  <a:cubicBezTo>
                    <a:pt x="657" y="785"/>
                    <a:pt x="657" y="788"/>
                    <a:pt x="656" y="789"/>
                  </a:cubicBezTo>
                  <a:cubicBezTo>
                    <a:pt x="656" y="789"/>
                    <a:pt x="656" y="792"/>
                    <a:pt x="655" y="793"/>
                  </a:cubicBezTo>
                  <a:cubicBezTo>
                    <a:pt x="655" y="793"/>
                    <a:pt x="654" y="793"/>
                    <a:pt x="653" y="794"/>
                  </a:cubicBezTo>
                  <a:cubicBezTo>
                    <a:pt x="653" y="794"/>
                    <a:pt x="653" y="794"/>
                    <a:pt x="652" y="794"/>
                  </a:cubicBezTo>
                  <a:cubicBezTo>
                    <a:pt x="652" y="794"/>
                    <a:pt x="647" y="794"/>
                    <a:pt x="648" y="791"/>
                  </a:cubicBezTo>
                  <a:cubicBezTo>
                    <a:pt x="648" y="791"/>
                    <a:pt x="648" y="787"/>
                    <a:pt x="648" y="785"/>
                  </a:cubicBezTo>
                  <a:cubicBezTo>
                    <a:pt x="648" y="785"/>
                    <a:pt x="646" y="782"/>
                    <a:pt x="649" y="781"/>
                  </a:cubicBezTo>
                  <a:cubicBezTo>
                    <a:pt x="649" y="781"/>
                    <a:pt x="651" y="780"/>
                    <a:pt x="652" y="780"/>
                  </a:cubicBezTo>
                  <a:cubicBezTo>
                    <a:pt x="652" y="780"/>
                    <a:pt x="653" y="780"/>
                    <a:pt x="654" y="779"/>
                  </a:cubicBezTo>
                  <a:cubicBezTo>
                    <a:pt x="654" y="779"/>
                    <a:pt x="659" y="773"/>
                    <a:pt x="661" y="770"/>
                  </a:cubicBezTo>
                  <a:cubicBezTo>
                    <a:pt x="661" y="770"/>
                    <a:pt x="662" y="769"/>
                    <a:pt x="660" y="767"/>
                  </a:cubicBezTo>
                  <a:cubicBezTo>
                    <a:pt x="660" y="767"/>
                    <a:pt x="654" y="762"/>
                    <a:pt x="650" y="760"/>
                  </a:cubicBezTo>
                  <a:cubicBezTo>
                    <a:pt x="650" y="760"/>
                    <a:pt x="645" y="758"/>
                    <a:pt x="642" y="759"/>
                  </a:cubicBezTo>
                  <a:cubicBezTo>
                    <a:pt x="642" y="759"/>
                    <a:pt x="634" y="758"/>
                    <a:pt x="640" y="756"/>
                  </a:cubicBezTo>
                  <a:cubicBezTo>
                    <a:pt x="640" y="756"/>
                    <a:pt x="645" y="754"/>
                    <a:pt x="654" y="760"/>
                  </a:cubicBezTo>
                  <a:cubicBezTo>
                    <a:pt x="654" y="760"/>
                    <a:pt x="660" y="764"/>
                    <a:pt x="661" y="767"/>
                  </a:cubicBezTo>
                  <a:cubicBezTo>
                    <a:pt x="661" y="767"/>
                    <a:pt x="662" y="768"/>
                    <a:pt x="663" y="767"/>
                  </a:cubicBezTo>
                  <a:cubicBezTo>
                    <a:pt x="663" y="767"/>
                    <a:pt x="666" y="765"/>
                    <a:pt x="664" y="763"/>
                  </a:cubicBezTo>
                  <a:cubicBezTo>
                    <a:pt x="664" y="763"/>
                    <a:pt x="661" y="757"/>
                    <a:pt x="650" y="750"/>
                  </a:cubicBezTo>
                  <a:cubicBezTo>
                    <a:pt x="650" y="750"/>
                    <a:pt x="646" y="747"/>
                    <a:pt x="644" y="748"/>
                  </a:cubicBezTo>
                  <a:cubicBezTo>
                    <a:pt x="644" y="748"/>
                    <a:pt x="642" y="747"/>
                    <a:pt x="644" y="747"/>
                  </a:cubicBezTo>
                  <a:cubicBezTo>
                    <a:pt x="644" y="747"/>
                    <a:pt x="649" y="745"/>
                    <a:pt x="656" y="750"/>
                  </a:cubicBezTo>
                  <a:cubicBezTo>
                    <a:pt x="656" y="750"/>
                    <a:pt x="661" y="754"/>
                    <a:pt x="664" y="758"/>
                  </a:cubicBezTo>
                  <a:cubicBezTo>
                    <a:pt x="664" y="758"/>
                    <a:pt x="666" y="760"/>
                    <a:pt x="665" y="758"/>
                  </a:cubicBezTo>
                  <a:cubicBezTo>
                    <a:pt x="665" y="758"/>
                    <a:pt x="664" y="756"/>
                    <a:pt x="665" y="755"/>
                  </a:cubicBezTo>
                  <a:cubicBezTo>
                    <a:pt x="665" y="755"/>
                    <a:pt x="665" y="755"/>
                    <a:pt x="665" y="754"/>
                  </a:cubicBezTo>
                  <a:cubicBezTo>
                    <a:pt x="665" y="754"/>
                    <a:pt x="664" y="753"/>
                    <a:pt x="664" y="752"/>
                  </a:cubicBezTo>
                  <a:cubicBezTo>
                    <a:pt x="664" y="752"/>
                    <a:pt x="665" y="752"/>
                    <a:pt x="663" y="752"/>
                  </a:cubicBezTo>
                  <a:cubicBezTo>
                    <a:pt x="663" y="752"/>
                    <a:pt x="662" y="751"/>
                    <a:pt x="661" y="751"/>
                  </a:cubicBezTo>
                  <a:cubicBezTo>
                    <a:pt x="661" y="751"/>
                    <a:pt x="656" y="751"/>
                    <a:pt x="660" y="750"/>
                  </a:cubicBezTo>
                  <a:cubicBezTo>
                    <a:pt x="660" y="750"/>
                    <a:pt x="661" y="750"/>
                    <a:pt x="663" y="750"/>
                  </a:cubicBezTo>
                  <a:cubicBezTo>
                    <a:pt x="663" y="750"/>
                    <a:pt x="664" y="750"/>
                    <a:pt x="663" y="749"/>
                  </a:cubicBezTo>
                  <a:cubicBezTo>
                    <a:pt x="663" y="749"/>
                    <a:pt x="661" y="745"/>
                    <a:pt x="661" y="744"/>
                  </a:cubicBezTo>
                  <a:cubicBezTo>
                    <a:pt x="661" y="744"/>
                    <a:pt x="660" y="742"/>
                    <a:pt x="660" y="744"/>
                  </a:cubicBezTo>
                  <a:cubicBezTo>
                    <a:pt x="660" y="744"/>
                    <a:pt x="659" y="746"/>
                    <a:pt x="656" y="744"/>
                  </a:cubicBezTo>
                  <a:cubicBezTo>
                    <a:pt x="656" y="744"/>
                    <a:pt x="651" y="744"/>
                    <a:pt x="651" y="741"/>
                  </a:cubicBezTo>
                  <a:cubicBezTo>
                    <a:pt x="651" y="741"/>
                    <a:pt x="652" y="737"/>
                    <a:pt x="649" y="737"/>
                  </a:cubicBezTo>
                  <a:cubicBezTo>
                    <a:pt x="649" y="737"/>
                    <a:pt x="646" y="736"/>
                    <a:pt x="649" y="735"/>
                  </a:cubicBezTo>
                  <a:cubicBezTo>
                    <a:pt x="649" y="735"/>
                    <a:pt x="652" y="734"/>
                    <a:pt x="656" y="735"/>
                  </a:cubicBezTo>
                  <a:cubicBezTo>
                    <a:pt x="656" y="735"/>
                    <a:pt x="656" y="736"/>
                    <a:pt x="658" y="735"/>
                  </a:cubicBezTo>
                  <a:cubicBezTo>
                    <a:pt x="658" y="735"/>
                    <a:pt x="667" y="731"/>
                    <a:pt x="668" y="737"/>
                  </a:cubicBezTo>
                  <a:cubicBezTo>
                    <a:pt x="668" y="737"/>
                    <a:pt x="667" y="741"/>
                    <a:pt x="669" y="744"/>
                  </a:cubicBezTo>
                  <a:cubicBezTo>
                    <a:pt x="669" y="744"/>
                    <a:pt x="669" y="746"/>
                    <a:pt x="669" y="747"/>
                  </a:cubicBezTo>
                  <a:cubicBezTo>
                    <a:pt x="669" y="747"/>
                    <a:pt x="669" y="748"/>
                    <a:pt x="670" y="750"/>
                  </a:cubicBezTo>
                  <a:cubicBezTo>
                    <a:pt x="670" y="750"/>
                    <a:pt x="671" y="750"/>
                    <a:pt x="670" y="751"/>
                  </a:cubicBezTo>
                  <a:cubicBezTo>
                    <a:pt x="670" y="751"/>
                    <a:pt x="670" y="753"/>
                    <a:pt x="670" y="755"/>
                  </a:cubicBezTo>
                  <a:cubicBezTo>
                    <a:pt x="670" y="755"/>
                    <a:pt x="669" y="758"/>
                    <a:pt x="671" y="756"/>
                  </a:cubicBezTo>
                  <a:cubicBezTo>
                    <a:pt x="671" y="756"/>
                    <a:pt x="676" y="749"/>
                    <a:pt x="678" y="746"/>
                  </a:cubicBezTo>
                  <a:cubicBezTo>
                    <a:pt x="678" y="746"/>
                    <a:pt x="680" y="744"/>
                    <a:pt x="677" y="744"/>
                  </a:cubicBezTo>
                  <a:cubicBezTo>
                    <a:pt x="677" y="744"/>
                    <a:pt x="674" y="743"/>
                    <a:pt x="672" y="742"/>
                  </a:cubicBezTo>
                  <a:cubicBezTo>
                    <a:pt x="672" y="742"/>
                    <a:pt x="670" y="741"/>
                    <a:pt x="672" y="740"/>
                  </a:cubicBezTo>
                  <a:cubicBezTo>
                    <a:pt x="672" y="740"/>
                    <a:pt x="674" y="741"/>
                    <a:pt x="674" y="740"/>
                  </a:cubicBezTo>
                  <a:cubicBezTo>
                    <a:pt x="674" y="740"/>
                    <a:pt x="673" y="739"/>
                    <a:pt x="674" y="739"/>
                  </a:cubicBezTo>
                  <a:cubicBezTo>
                    <a:pt x="674" y="739"/>
                    <a:pt x="676" y="739"/>
                    <a:pt x="676" y="737"/>
                  </a:cubicBezTo>
                  <a:cubicBezTo>
                    <a:pt x="676" y="737"/>
                    <a:pt x="675" y="734"/>
                    <a:pt x="674" y="735"/>
                  </a:cubicBezTo>
                  <a:cubicBezTo>
                    <a:pt x="674" y="735"/>
                    <a:pt x="670" y="735"/>
                    <a:pt x="669" y="733"/>
                  </a:cubicBezTo>
                  <a:cubicBezTo>
                    <a:pt x="669" y="733"/>
                    <a:pt x="667" y="732"/>
                    <a:pt x="667" y="731"/>
                  </a:cubicBezTo>
                  <a:cubicBezTo>
                    <a:pt x="667" y="731"/>
                    <a:pt x="667" y="730"/>
                    <a:pt x="669" y="731"/>
                  </a:cubicBezTo>
                  <a:cubicBezTo>
                    <a:pt x="669" y="731"/>
                    <a:pt x="673" y="733"/>
                    <a:pt x="671" y="730"/>
                  </a:cubicBezTo>
                  <a:cubicBezTo>
                    <a:pt x="669" y="728"/>
                    <a:pt x="669" y="728"/>
                    <a:pt x="669" y="728"/>
                  </a:cubicBezTo>
                  <a:cubicBezTo>
                    <a:pt x="669" y="728"/>
                    <a:pt x="669" y="726"/>
                    <a:pt x="666" y="728"/>
                  </a:cubicBezTo>
                  <a:cubicBezTo>
                    <a:pt x="666" y="728"/>
                    <a:pt x="660" y="729"/>
                    <a:pt x="662" y="727"/>
                  </a:cubicBezTo>
                  <a:cubicBezTo>
                    <a:pt x="662" y="727"/>
                    <a:pt x="664" y="726"/>
                    <a:pt x="663" y="725"/>
                  </a:cubicBezTo>
                  <a:cubicBezTo>
                    <a:pt x="663" y="725"/>
                    <a:pt x="663" y="724"/>
                    <a:pt x="665" y="723"/>
                  </a:cubicBezTo>
                  <a:cubicBezTo>
                    <a:pt x="665" y="723"/>
                    <a:pt x="666" y="722"/>
                    <a:pt x="665" y="721"/>
                  </a:cubicBezTo>
                  <a:cubicBezTo>
                    <a:pt x="665" y="721"/>
                    <a:pt x="665" y="721"/>
                    <a:pt x="668" y="720"/>
                  </a:cubicBezTo>
                  <a:cubicBezTo>
                    <a:pt x="668" y="720"/>
                    <a:pt x="676" y="717"/>
                    <a:pt x="677" y="721"/>
                  </a:cubicBezTo>
                  <a:cubicBezTo>
                    <a:pt x="677" y="721"/>
                    <a:pt x="678" y="723"/>
                    <a:pt x="677" y="725"/>
                  </a:cubicBezTo>
                  <a:cubicBezTo>
                    <a:pt x="677" y="725"/>
                    <a:pt x="676" y="725"/>
                    <a:pt x="677" y="729"/>
                  </a:cubicBezTo>
                  <a:cubicBezTo>
                    <a:pt x="677" y="729"/>
                    <a:pt x="677" y="731"/>
                    <a:pt x="679" y="732"/>
                  </a:cubicBezTo>
                  <a:cubicBezTo>
                    <a:pt x="679" y="732"/>
                    <a:pt x="680" y="734"/>
                    <a:pt x="681" y="736"/>
                  </a:cubicBezTo>
                  <a:cubicBezTo>
                    <a:pt x="681" y="736"/>
                    <a:pt x="683" y="739"/>
                    <a:pt x="683" y="740"/>
                  </a:cubicBezTo>
                  <a:cubicBezTo>
                    <a:pt x="683" y="740"/>
                    <a:pt x="683" y="742"/>
                    <a:pt x="684" y="741"/>
                  </a:cubicBezTo>
                  <a:cubicBezTo>
                    <a:pt x="684" y="741"/>
                    <a:pt x="692" y="731"/>
                    <a:pt x="698" y="734"/>
                  </a:cubicBezTo>
                  <a:cubicBezTo>
                    <a:pt x="698" y="734"/>
                    <a:pt x="701" y="733"/>
                    <a:pt x="697" y="738"/>
                  </a:cubicBezTo>
                  <a:cubicBezTo>
                    <a:pt x="697" y="738"/>
                    <a:pt x="696" y="740"/>
                    <a:pt x="695" y="740"/>
                  </a:cubicBezTo>
                  <a:cubicBezTo>
                    <a:pt x="688" y="743"/>
                    <a:pt x="688" y="743"/>
                    <a:pt x="688" y="743"/>
                  </a:cubicBezTo>
                  <a:cubicBezTo>
                    <a:pt x="688" y="743"/>
                    <a:pt x="686" y="744"/>
                    <a:pt x="689" y="742"/>
                  </a:cubicBezTo>
                  <a:cubicBezTo>
                    <a:pt x="689" y="742"/>
                    <a:pt x="692" y="739"/>
                    <a:pt x="692" y="738"/>
                  </a:cubicBezTo>
                  <a:cubicBezTo>
                    <a:pt x="692" y="738"/>
                    <a:pt x="692" y="736"/>
                    <a:pt x="691" y="738"/>
                  </a:cubicBezTo>
                  <a:cubicBezTo>
                    <a:pt x="691" y="738"/>
                    <a:pt x="687" y="741"/>
                    <a:pt x="686" y="742"/>
                  </a:cubicBezTo>
                  <a:cubicBezTo>
                    <a:pt x="686" y="742"/>
                    <a:pt x="684" y="743"/>
                    <a:pt x="685" y="745"/>
                  </a:cubicBezTo>
                  <a:cubicBezTo>
                    <a:pt x="685" y="745"/>
                    <a:pt x="685" y="746"/>
                    <a:pt x="685" y="746"/>
                  </a:cubicBezTo>
                  <a:cubicBezTo>
                    <a:pt x="685" y="746"/>
                    <a:pt x="685" y="747"/>
                    <a:pt x="685" y="747"/>
                  </a:cubicBezTo>
                  <a:cubicBezTo>
                    <a:pt x="685" y="747"/>
                    <a:pt x="687" y="751"/>
                    <a:pt x="684" y="751"/>
                  </a:cubicBezTo>
                  <a:cubicBezTo>
                    <a:pt x="684" y="751"/>
                    <a:pt x="681" y="751"/>
                    <a:pt x="680" y="749"/>
                  </a:cubicBezTo>
                  <a:cubicBezTo>
                    <a:pt x="680" y="749"/>
                    <a:pt x="679" y="747"/>
                    <a:pt x="678" y="750"/>
                  </a:cubicBezTo>
                  <a:cubicBezTo>
                    <a:pt x="678" y="750"/>
                    <a:pt x="675" y="755"/>
                    <a:pt x="673" y="757"/>
                  </a:cubicBezTo>
                  <a:cubicBezTo>
                    <a:pt x="673" y="757"/>
                    <a:pt x="668" y="762"/>
                    <a:pt x="669" y="763"/>
                  </a:cubicBezTo>
                  <a:cubicBezTo>
                    <a:pt x="669" y="763"/>
                    <a:pt x="671" y="765"/>
                    <a:pt x="670" y="765"/>
                  </a:cubicBezTo>
                  <a:cubicBezTo>
                    <a:pt x="670" y="765"/>
                    <a:pt x="669" y="766"/>
                    <a:pt x="667" y="765"/>
                  </a:cubicBezTo>
                  <a:cubicBezTo>
                    <a:pt x="667" y="765"/>
                    <a:pt x="667" y="765"/>
                    <a:pt x="666" y="767"/>
                  </a:cubicBezTo>
                  <a:cubicBezTo>
                    <a:pt x="666" y="767"/>
                    <a:pt x="663" y="770"/>
                    <a:pt x="665" y="771"/>
                  </a:cubicBezTo>
                  <a:cubicBezTo>
                    <a:pt x="665" y="771"/>
                    <a:pt x="666" y="771"/>
                    <a:pt x="667" y="772"/>
                  </a:cubicBezTo>
                  <a:cubicBezTo>
                    <a:pt x="667" y="772"/>
                    <a:pt x="669" y="772"/>
                    <a:pt x="667" y="773"/>
                  </a:cubicBezTo>
                  <a:close/>
                  <a:moveTo>
                    <a:pt x="706" y="796"/>
                  </a:moveTo>
                  <a:cubicBezTo>
                    <a:pt x="706" y="796"/>
                    <a:pt x="706" y="797"/>
                    <a:pt x="706" y="799"/>
                  </a:cubicBezTo>
                  <a:cubicBezTo>
                    <a:pt x="706" y="799"/>
                    <a:pt x="706" y="800"/>
                    <a:pt x="705" y="801"/>
                  </a:cubicBezTo>
                  <a:cubicBezTo>
                    <a:pt x="695" y="808"/>
                    <a:pt x="695" y="808"/>
                    <a:pt x="695" y="808"/>
                  </a:cubicBezTo>
                  <a:cubicBezTo>
                    <a:pt x="695" y="808"/>
                    <a:pt x="694" y="807"/>
                    <a:pt x="693" y="809"/>
                  </a:cubicBezTo>
                  <a:cubicBezTo>
                    <a:pt x="693" y="809"/>
                    <a:pt x="693" y="808"/>
                    <a:pt x="692" y="808"/>
                  </a:cubicBezTo>
                  <a:cubicBezTo>
                    <a:pt x="692" y="808"/>
                    <a:pt x="692" y="808"/>
                    <a:pt x="692" y="809"/>
                  </a:cubicBezTo>
                  <a:cubicBezTo>
                    <a:pt x="692" y="809"/>
                    <a:pt x="690" y="808"/>
                    <a:pt x="690" y="809"/>
                  </a:cubicBezTo>
                  <a:cubicBezTo>
                    <a:pt x="684" y="810"/>
                    <a:pt x="684" y="810"/>
                    <a:pt x="684" y="810"/>
                  </a:cubicBezTo>
                  <a:cubicBezTo>
                    <a:pt x="684" y="810"/>
                    <a:pt x="682" y="810"/>
                    <a:pt x="685" y="809"/>
                  </a:cubicBezTo>
                  <a:cubicBezTo>
                    <a:pt x="685" y="809"/>
                    <a:pt x="692" y="807"/>
                    <a:pt x="688" y="807"/>
                  </a:cubicBezTo>
                  <a:cubicBezTo>
                    <a:pt x="688" y="807"/>
                    <a:pt x="686" y="806"/>
                    <a:pt x="688" y="806"/>
                  </a:cubicBezTo>
                  <a:cubicBezTo>
                    <a:pt x="688" y="806"/>
                    <a:pt x="695" y="801"/>
                    <a:pt x="697" y="796"/>
                  </a:cubicBezTo>
                  <a:cubicBezTo>
                    <a:pt x="697" y="796"/>
                    <a:pt x="704" y="785"/>
                    <a:pt x="695" y="779"/>
                  </a:cubicBezTo>
                  <a:cubicBezTo>
                    <a:pt x="695" y="779"/>
                    <a:pt x="691" y="779"/>
                    <a:pt x="688" y="784"/>
                  </a:cubicBezTo>
                  <a:cubicBezTo>
                    <a:pt x="688" y="784"/>
                    <a:pt x="686" y="789"/>
                    <a:pt x="683" y="790"/>
                  </a:cubicBezTo>
                  <a:cubicBezTo>
                    <a:pt x="683" y="790"/>
                    <a:pt x="678" y="789"/>
                    <a:pt x="675" y="787"/>
                  </a:cubicBezTo>
                  <a:cubicBezTo>
                    <a:pt x="675" y="787"/>
                    <a:pt x="672" y="786"/>
                    <a:pt x="675" y="786"/>
                  </a:cubicBezTo>
                  <a:cubicBezTo>
                    <a:pt x="675" y="786"/>
                    <a:pt x="676" y="786"/>
                    <a:pt x="678" y="784"/>
                  </a:cubicBezTo>
                  <a:cubicBezTo>
                    <a:pt x="678" y="784"/>
                    <a:pt x="681" y="783"/>
                    <a:pt x="681" y="782"/>
                  </a:cubicBezTo>
                  <a:cubicBezTo>
                    <a:pt x="681" y="782"/>
                    <a:pt x="683" y="779"/>
                    <a:pt x="685" y="777"/>
                  </a:cubicBezTo>
                  <a:cubicBezTo>
                    <a:pt x="685" y="777"/>
                    <a:pt x="688" y="775"/>
                    <a:pt x="689" y="773"/>
                  </a:cubicBezTo>
                  <a:cubicBezTo>
                    <a:pt x="689" y="773"/>
                    <a:pt x="689" y="771"/>
                    <a:pt x="687" y="772"/>
                  </a:cubicBezTo>
                  <a:cubicBezTo>
                    <a:pt x="687" y="772"/>
                    <a:pt x="683" y="776"/>
                    <a:pt x="679" y="769"/>
                  </a:cubicBezTo>
                  <a:cubicBezTo>
                    <a:pt x="679" y="769"/>
                    <a:pt x="679" y="761"/>
                    <a:pt x="678" y="764"/>
                  </a:cubicBezTo>
                  <a:cubicBezTo>
                    <a:pt x="678" y="764"/>
                    <a:pt x="676" y="769"/>
                    <a:pt x="673" y="770"/>
                  </a:cubicBezTo>
                  <a:cubicBezTo>
                    <a:pt x="673" y="770"/>
                    <a:pt x="671" y="771"/>
                    <a:pt x="669" y="770"/>
                  </a:cubicBezTo>
                  <a:cubicBezTo>
                    <a:pt x="669" y="770"/>
                    <a:pt x="666" y="769"/>
                    <a:pt x="669" y="769"/>
                  </a:cubicBezTo>
                  <a:cubicBezTo>
                    <a:pt x="669" y="769"/>
                    <a:pt x="672" y="768"/>
                    <a:pt x="674" y="764"/>
                  </a:cubicBezTo>
                  <a:cubicBezTo>
                    <a:pt x="674" y="764"/>
                    <a:pt x="676" y="761"/>
                    <a:pt x="676" y="759"/>
                  </a:cubicBezTo>
                  <a:cubicBezTo>
                    <a:pt x="676" y="759"/>
                    <a:pt x="675" y="758"/>
                    <a:pt x="678" y="757"/>
                  </a:cubicBezTo>
                  <a:cubicBezTo>
                    <a:pt x="678" y="757"/>
                    <a:pt x="684" y="752"/>
                    <a:pt x="688" y="755"/>
                  </a:cubicBezTo>
                  <a:cubicBezTo>
                    <a:pt x="688" y="755"/>
                    <a:pt x="689" y="757"/>
                    <a:pt x="688" y="760"/>
                  </a:cubicBezTo>
                  <a:cubicBezTo>
                    <a:pt x="688" y="760"/>
                    <a:pt x="687" y="762"/>
                    <a:pt x="690" y="765"/>
                  </a:cubicBezTo>
                  <a:cubicBezTo>
                    <a:pt x="690" y="765"/>
                    <a:pt x="694" y="767"/>
                    <a:pt x="695" y="766"/>
                  </a:cubicBezTo>
                  <a:cubicBezTo>
                    <a:pt x="695" y="766"/>
                    <a:pt x="700" y="762"/>
                    <a:pt x="702" y="763"/>
                  </a:cubicBezTo>
                  <a:cubicBezTo>
                    <a:pt x="702" y="763"/>
                    <a:pt x="706" y="763"/>
                    <a:pt x="705" y="766"/>
                  </a:cubicBezTo>
                  <a:cubicBezTo>
                    <a:pt x="705" y="766"/>
                    <a:pt x="704" y="768"/>
                    <a:pt x="704" y="769"/>
                  </a:cubicBezTo>
                  <a:cubicBezTo>
                    <a:pt x="704" y="769"/>
                    <a:pt x="704" y="769"/>
                    <a:pt x="702" y="770"/>
                  </a:cubicBezTo>
                  <a:cubicBezTo>
                    <a:pt x="702" y="770"/>
                    <a:pt x="699" y="772"/>
                    <a:pt x="702" y="775"/>
                  </a:cubicBezTo>
                  <a:cubicBezTo>
                    <a:pt x="707" y="782"/>
                    <a:pt x="707" y="782"/>
                    <a:pt x="707" y="782"/>
                  </a:cubicBezTo>
                  <a:cubicBezTo>
                    <a:pt x="707" y="782"/>
                    <a:pt x="709" y="788"/>
                    <a:pt x="708" y="793"/>
                  </a:cubicBezTo>
                  <a:cubicBezTo>
                    <a:pt x="708" y="793"/>
                    <a:pt x="707" y="795"/>
                    <a:pt x="706" y="796"/>
                  </a:cubicBezTo>
                  <a:close/>
                  <a:moveTo>
                    <a:pt x="452" y="787"/>
                  </a:moveTo>
                  <a:cubicBezTo>
                    <a:pt x="268" y="787"/>
                    <a:pt x="119" y="638"/>
                    <a:pt x="119" y="454"/>
                  </a:cubicBezTo>
                  <a:cubicBezTo>
                    <a:pt x="119" y="270"/>
                    <a:pt x="268" y="121"/>
                    <a:pt x="452" y="121"/>
                  </a:cubicBezTo>
                  <a:cubicBezTo>
                    <a:pt x="636" y="121"/>
                    <a:pt x="785" y="270"/>
                    <a:pt x="785" y="454"/>
                  </a:cubicBezTo>
                  <a:cubicBezTo>
                    <a:pt x="785" y="638"/>
                    <a:pt x="636" y="787"/>
                    <a:pt x="452" y="787"/>
                  </a:cubicBezTo>
                  <a:close/>
                  <a:moveTo>
                    <a:pt x="779" y="318"/>
                  </a:moveTo>
                  <a:cubicBezTo>
                    <a:pt x="776" y="310"/>
                    <a:pt x="775" y="303"/>
                    <a:pt x="778" y="296"/>
                  </a:cubicBezTo>
                  <a:cubicBezTo>
                    <a:pt x="780" y="290"/>
                    <a:pt x="785" y="285"/>
                    <a:pt x="793" y="282"/>
                  </a:cubicBezTo>
                  <a:cubicBezTo>
                    <a:pt x="798" y="280"/>
                    <a:pt x="802" y="279"/>
                    <a:pt x="806" y="279"/>
                  </a:cubicBezTo>
                  <a:cubicBezTo>
                    <a:pt x="809" y="279"/>
                    <a:pt x="812" y="280"/>
                    <a:pt x="815" y="281"/>
                  </a:cubicBezTo>
                  <a:cubicBezTo>
                    <a:pt x="817" y="283"/>
                    <a:pt x="820" y="284"/>
                    <a:pt x="822" y="286"/>
                  </a:cubicBezTo>
                  <a:cubicBezTo>
                    <a:pt x="824" y="289"/>
                    <a:pt x="827" y="293"/>
                    <a:pt x="828" y="297"/>
                  </a:cubicBezTo>
                  <a:cubicBezTo>
                    <a:pt x="832" y="305"/>
                    <a:pt x="832" y="312"/>
                    <a:pt x="829" y="318"/>
                  </a:cubicBezTo>
                  <a:cubicBezTo>
                    <a:pt x="827" y="325"/>
                    <a:pt x="822" y="330"/>
                    <a:pt x="814" y="333"/>
                  </a:cubicBezTo>
                  <a:cubicBezTo>
                    <a:pt x="806" y="336"/>
                    <a:pt x="799" y="336"/>
                    <a:pt x="793" y="333"/>
                  </a:cubicBezTo>
                  <a:cubicBezTo>
                    <a:pt x="787" y="331"/>
                    <a:pt x="782" y="325"/>
                    <a:pt x="779" y="318"/>
                  </a:cubicBezTo>
                  <a:close/>
                  <a:moveTo>
                    <a:pt x="841" y="337"/>
                  </a:moveTo>
                  <a:cubicBezTo>
                    <a:pt x="844" y="348"/>
                    <a:pt x="844" y="348"/>
                    <a:pt x="844" y="348"/>
                  </a:cubicBezTo>
                  <a:cubicBezTo>
                    <a:pt x="803" y="358"/>
                    <a:pt x="803" y="358"/>
                    <a:pt x="803" y="358"/>
                  </a:cubicBezTo>
                  <a:cubicBezTo>
                    <a:pt x="810" y="386"/>
                    <a:pt x="810" y="386"/>
                    <a:pt x="810" y="386"/>
                  </a:cubicBezTo>
                  <a:cubicBezTo>
                    <a:pt x="801" y="388"/>
                    <a:pt x="801" y="388"/>
                    <a:pt x="801" y="388"/>
                  </a:cubicBezTo>
                  <a:cubicBezTo>
                    <a:pt x="792" y="349"/>
                    <a:pt x="792" y="349"/>
                    <a:pt x="792" y="349"/>
                  </a:cubicBezTo>
                  <a:lnTo>
                    <a:pt x="841" y="337"/>
                  </a:lnTo>
                  <a:close/>
                  <a:moveTo>
                    <a:pt x="852" y="525"/>
                  </a:moveTo>
                  <a:cubicBezTo>
                    <a:pt x="816" y="528"/>
                    <a:pt x="816" y="528"/>
                    <a:pt x="816" y="528"/>
                  </a:cubicBezTo>
                  <a:cubicBezTo>
                    <a:pt x="848" y="545"/>
                    <a:pt x="848" y="545"/>
                    <a:pt x="848" y="545"/>
                  </a:cubicBezTo>
                  <a:cubicBezTo>
                    <a:pt x="845" y="562"/>
                    <a:pt x="845" y="562"/>
                    <a:pt x="845" y="562"/>
                  </a:cubicBezTo>
                  <a:cubicBezTo>
                    <a:pt x="794" y="552"/>
                    <a:pt x="794" y="552"/>
                    <a:pt x="794" y="552"/>
                  </a:cubicBezTo>
                  <a:cubicBezTo>
                    <a:pt x="796" y="541"/>
                    <a:pt x="796" y="541"/>
                    <a:pt x="796" y="541"/>
                  </a:cubicBezTo>
                  <a:cubicBezTo>
                    <a:pt x="836" y="549"/>
                    <a:pt x="836" y="549"/>
                    <a:pt x="836" y="549"/>
                  </a:cubicBezTo>
                  <a:cubicBezTo>
                    <a:pt x="798" y="530"/>
                    <a:pt x="798" y="530"/>
                    <a:pt x="798" y="530"/>
                  </a:cubicBezTo>
                  <a:cubicBezTo>
                    <a:pt x="801" y="519"/>
                    <a:pt x="801" y="519"/>
                    <a:pt x="801" y="519"/>
                  </a:cubicBezTo>
                  <a:cubicBezTo>
                    <a:pt x="843" y="516"/>
                    <a:pt x="843" y="516"/>
                    <a:pt x="843" y="516"/>
                  </a:cubicBezTo>
                  <a:cubicBezTo>
                    <a:pt x="803" y="508"/>
                    <a:pt x="803" y="508"/>
                    <a:pt x="803" y="508"/>
                  </a:cubicBezTo>
                  <a:cubicBezTo>
                    <a:pt x="805" y="498"/>
                    <a:pt x="805" y="498"/>
                    <a:pt x="805" y="498"/>
                  </a:cubicBezTo>
                  <a:cubicBezTo>
                    <a:pt x="856" y="508"/>
                    <a:pt x="856" y="508"/>
                    <a:pt x="856" y="508"/>
                  </a:cubicBezTo>
                  <a:lnTo>
                    <a:pt x="852" y="525"/>
                  </a:lnTo>
                  <a:close/>
                  <a:moveTo>
                    <a:pt x="816" y="474"/>
                  </a:moveTo>
                  <a:cubicBezTo>
                    <a:pt x="817" y="476"/>
                    <a:pt x="818" y="477"/>
                    <a:pt x="820" y="477"/>
                  </a:cubicBezTo>
                  <a:cubicBezTo>
                    <a:pt x="822" y="478"/>
                    <a:pt x="825" y="478"/>
                    <a:pt x="829" y="478"/>
                  </a:cubicBezTo>
                  <a:cubicBezTo>
                    <a:pt x="858" y="479"/>
                    <a:pt x="858" y="479"/>
                    <a:pt x="858" y="479"/>
                  </a:cubicBezTo>
                  <a:cubicBezTo>
                    <a:pt x="857" y="491"/>
                    <a:pt x="857" y="491"/>
                    <a:pt x="857" y="491"/>
                  </a:cubicBezTo>
                  <a:cubicBezTo>
                    <a:pt x="830" y="490"/>
                    <a:pt x="830" y="490"/>
                    <a:pt x="830" y="490"/>
                  </a:cubicBezTo>
                  <a:cubicBezTo>
                    <a:pt x="824" y="490"/>
                    <a:pt x="819" y="489"/>
                    <a:pt x="817" y="488"/>
                  </a:cubicBezTo>
                  <a:cubicBezTo>
                    <a:pt x="814" y="488"/>
                    <a:pt x="812" y="486"/>
                    <a:pt x="811" y="485"/>
                  </a:cubicBezTo>
                  <a:cubicBezTo>
                    <a:pt x="809" y="483"/>
                    <a:pt x="808" y="481"/>
                    <a:pt x="807" y="478"/>
                  </a:cubicBezTo>
                  <a:cubicBezTo>
                    <a:pt x="806" y="475"/>
                    <a:pt x="805" y="471"/>
                    <a:pt x="805" y="467"/>
                  </a:cubicBezTo>
                  <a:cubicBezTo>
                    <a:pt x="806" y="461"/>
                    <a:pt x="806" y="457"/>
                    <a:pt x="808" y="455"/>
                  </a:cubicBezTo>
                  <a:cubicBezTo>
                    <a:pt x="809" y="452"/>
                    <a:pt x="810" y="450"/>
                    <a:pt x="812" y="448"/>
                  </a:cubicBezTo>
                  <a:cubicBezTo>
                    <a:pt x="814" y="447"/>
                    <a:pt x="816" y="446"/>
                    <a:pt x="818" y="445"/>
                  </a:cubicBezTo>
                  <a:cubicBezTo>
                    <a:pt x="821" y="444"/>
                    <a:pt x="825" y="444"/>
                    <a:pt x="831" y="444"/>
                  </a:cubicBezTo>
                  <a:cubicBezTo>
                    <a:pt x="859" y="445"/>
                    <a:pt x="859" y="445"/>
                    <a:pt x="859" y="445"/>
                  </a:cubicBezTo>
                  <a:cubicBezTo>
                    <a:pt x="858" y="457"/>
                    <a:pt x="858" y="457"/>
                    <a:pt x="858" y="457"/>
                  </a:cubicBezTo>
                  <a:cubicBezTo>
                    <a:pt x="830" y="456"/>
                    <a:pt x="830" y="456"/>
                    <a:pt x="830" y="456"/>
                  </a:cubicBezTo>
                  <a:cubicBezTo>
                    <a:pt x="826" y="456"/>
                    <a:pt x="823" y="456"/>
                    <a:pt x="822" y="456"/>
                  </a:cubicBezTo>
                  <a:cubicBezTo>
                    <a:pt x="819" y="456"/>
                    <a:pt x="818" y="457"/>
                    <a:pt x="816" y="459"/>
                  </a:cubicBezTo>
                  <a:cubicBezTo>
                    <a:pt x="815" y="461"/>
                    <a:pt x="814" y="464"/>
                    <a:pt x="814" y="467"/>
                  </a:cubicBezTo>
                  <a:cubicBezTo>
                    <a:pt x="814" y="470"/>
                    <a:pt x="815" y="473"/>
                    <a:pt x="816" y="4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68">
              <a:extLst>
                <a:ext uri="{FF2B5EF4-FFF2-40B4-BE49-F238E27FC236}">
                  <a16:creationId xmlns:a16="http://schemas.microsoft.com/office/drawing/2014/main" id="{D03EA49C-0014-44EE-981A-8EBA7CBBFDEA}"/>
                </a:ext>
              </a:extLst>
            </p:cNvPr>
            <p:cNvSpPr>
              <a:spLocks/>
            </p:cNvSpPr>
            <p:nvPr/>
          </p:nvSpPr>
          <p:spPr bwMode="auto">
            <a:xfrm>
              <a:off x="6087558" y="4249111"/>
              <a:ext cx="41275" cy="39688"/>
            </a:xfrm>
            <a:custGeom>
              <a:avLst/>
              <a:gdLst>
                <a:gd name="T0" fmla="*/ 13 w 22"/>
                <a:gd name="T1" fmla="*/ 20 h 21"/>
                <a:gd name="T2" fmla="*/ 17 w 22"/>
                <a:gd name="T3" fmla="*/ 20 h 21"/>
                <a:gd name="T4" fmla="*/ 21 w 22"/>
                <a:gd name="T5" fmla="*/ 17 h 21"/>
                <a:gd name="T6" fmla="*/ 22 w 22"/>
                <a:gd name="T7" fmla="*/ 13 h 21"/>
                <a:gd name="T8" fmla="*/ 19 w 22"/>
                <a:gd name="T9" fmla="*/ 8 h 21"/>
                <a:gd name="T10" fmla="*/ 13 w 22"/>
                <a:gd name="T11" fmla="*/ 3 h 21"/>
                <a:gd name="T12" fmla="*/ 8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4" y="21"/>
                    <a:pt x="16" y="21"/>
                    <a:pt x="17" y="20"/>
                  </a:cubicBezTo>
                  <a:cubicBezTo>
                    <a:pt x="19" y="20"/>
                    <a:pt x="20" y="19"/>
                    <a:pt x="21" y="17"/>
                  </a:cubicBezTo>
                  <a:cubicBezTo>
                    <a:pt x="22" y="16"/>
                    <a:pt x="22" y="14"/>
                    <a:pt x="22" y="13"/>
                  </a:cubicBezTo>
                  <a:cubicBezTo>
                    <a:pt x="22" y="11"/>
                    <a:pt x="21" y="9"/>
                    <a:pt x="19" y="8"/>
                  </a:cubicBezTo>
                  <a:cubicBezTo>
                    <a:pt x="18" y="7"/>
                    <a:pt x="16" y="5"/>
                    <a:pt x="13" y="3"/>
                  </a:cubicBezTo>
                  <a:cubicBezTo>
                    <a:pt x="8" y="0"/>
                    <a:pt x="8" y="0"/>
                    <a:pt x="8" y="0"/>
                  </a:cubicBezTo>
                  <a:cubicBezTo>
                    <a:pt x="0" y="12"/>
                    <a:pt x="0" y="12"/>
                    <a:pt x="0" y="12"/>
                  </a:cubicBezTo>
                  <a:cubicBezTo>
                    <a:pt x="5" y="16"/>
                    <a:pt x="5" y="16"/>
                    <a:pt x="5" y="16"/>
                  </a:cubicBezTo>
                  <a:cubicBezTo>
                    <a:pt x="9" y="18"/>
                    <a:pt x="11" y="20"/>
                    <a:pt x="1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69">
              <a:extLst>
                <a:ext uri="{FF2B5EF4-FFF2-40B4-BE49-F238E27FC236}">
                  <a16:creationId xmlns:a16="http://schemas.microsoft.com/office/drawing/2014/main" id="{28C81247-07F6-4443-861F-F380CA393BDF}"/>
                </a:ext>
              </a:extLst>
            </p:cNvPr>
            <p:cNvSpPr>
              <a:spLocks/>
            </p:cNvSpPr>
            <p:nvPr/>
          </p:nvSpPr>
          <p:spPr bwMode="auto">
            <a:xfrm>
              <a:off x="5819270" y="5563561"/>
              <a:ext cx="33338" cy="52388"/>
            </a:xfrm>
            <a:custGeom>
              <a:avLst/>
              <a:gdLst>
                <a:gd name="T0" fmla="*/ 3 w 18"/>
                <a:gd name="T1" fmla="*/ 3 h 28"/>
                <a:gd name="T2" fmla="*/ 5 w 18"/>
                <a:gd name="T3" fmla="*/ 6 h 28"/>
                <a:gd name="T4" fmla="*/ 7 w 18"/>
                <a:gd name="T5" fmla="*/ 8 h 28"/>
                <a:gd name="T6" fmla="*/ 7 w 18"/>
                <a:gd name="T7" fmla="*/ 11 h 28"/>
                <a:gd name="T8" fmla="*/ 6 w 18"/>
                <a:gd name="T9" fmla="*/ 13 h 28"/>
                <a:gd name="T10" fmla="*/ 2 w 18"/>
                <a:gd name="T11" fmla="*/ 19 h 28"/>
                <a:gd name="T12" fmla="*/ 3 w 18"/>
                <a:gd name="T13" fmla="*/ 25 h 28"/>
                <a:gd name="T14" fmla="*/ 8 w 18"/>
                <a:gd name="T15" fmla="*/ 22 h 28"/>
                <a:gd name="T16" fmla="*/ 9 w 18"/>
                <a:gd name="T17" fmla="*/ 21 h 28"/>
                <a:gd name="T18" fmla="*/ 10 w 18"/>
                <a:gd name="T19" fmla="*/ 19 h 28"/>
                <a:gd name="T20" fmla="*/ 14 w 18"/>
                <a:gd name="T21" fmla="*/ 13 h 28"/>
                <a:gd name="T22" fmla="*/ 17 w 18"/>
                <a:gd name="T23" fmla="*/ 6 h 28"/>
                <a:gd name="T24" fmla="*/ 17 w 18"/>
                <a:gd name="T25" fmla="*/ 4 h 28"/>
                <a:gd name="T26" fmla="*/ 12 w 18"/>
                <a:gd name="T27" fmla="*/ 1 h 28"/>
                <a:gd name="T28" fmla="*/ 7 w 18"/>
                <a:gd name="T29" fmla="*/ 0 h 28"/>
                <a:gd name="T30" fmla="*/ 4 w 18"/>
                <a:gd name="T31" fmla="*/ 0 h 28"/>
                <a:gd name="T32" fmla="*/ 3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3" y="3"/>
                  </a:moveTo>
                  <a:cubicBezTo>
                    <a:pt x="4" y="4"/>
                    <a:pt x="5" y="6"/>
                    <a:pt x="5" y="6"/>
                  </a:cubicBezTo>
                  <a:cubicBezTo>
                    <a:pt x="6" y="8"/>
                    <a:pt x="7" y="8"/>
                    <a:pt x="7" y="8"/>
                  </a:cubicBezTo>
                  <a:cubicBezTo>
                    <a:pt x="8" y="9"/>
                    <a:pt x="7" y="11"/>
                    <a:pt x="7" y="11"/>
                  </a:cubicBezTo>
                  <a:cubicBezTo>
                    <a:pt x="6" y="12"/>
                    <a:pt x="6" y="13"/>
                    <a:pt x="6" y="13"/>
                  </a:cubicBezTo>
                  <a:cubicBezTo>
                    <a:pt x="5" y="16"/>
                    <a:pt x="2" y="19"/>
                    <a:pt x="2" y="19"/>
                  </a:cubicBezTo>
                  <a:cubicBezTo>
                    <a:pt x="0" y="21"/>
                    <a:pt x="3" y="25"/>
                    <a:pt x="3" y="25"/>
                  </a:cubicBezTo>
                  <a:cubicBezTo>
                    <a:pt x="4" y="28"/>
                    <a:pt x="8" y="22"/>
                    <a:pt x="8" y="22"/>
                  </a:cubicBezTo>
                  <a:cubicBezTo>
                    <a:pt x="8" y="21"/>
                    <a:pt x="9" y="21"/>
                    <a:pt x="9" y="21"/>
                  </a:cubicBezTo>
                  <a:cubicBezTo>
                    <a:pt x="10" y="20"/>
                    <a:pt x="10" y="19"/>
                    <a:pt x="10" y="19"/>
                  </a:cubicBezTo>
                  <a:cubicBezTo>
                    <a:pt x="12" y="16"/>
                    <a:pt x="14" y="13"/>
                    <a:pt x="14" y="13"/>
                  </a:cubicBezTo>
                  <a:cubicBezTo>
                    <a:pt x="15" y="12"/>
                    <a:pt x="17" y="6"/>
                    <a:pt x="17" y="6"/>
                  </a:cubicBezTo>
                  <a:cubicBezTo>
                    <a:pt x="18" y="6"/>
                    <a:pt x="17" y="4"/>
                    <a:pt x="17" y="4"/>
                  </a:cubicBezTo>
                  <a:cubicBezTo>
                    <a:pt x="17" y="3"/>
                    <a:pt x="12" y="1"/>
                    <a:pt x="12" y="1"/>
                  </a:cubicBezTo>
                  <a:cubicBezTo>
                    <a:pt x="11" y="1"/>
                    <a:pt x="9" y="0"/>
                    <a:pt x="7" y="0"/>
                  </a:cubicBezTo>
                  <a:cubicBezTo>
                    <a:pt x="6" y="0"/>
                    <a:pt x="4" y="0"/>
                    <a:pt x="4" y="0"/>
                  </a:cubicBezTo>
                  <a:cubicBezTo>
                    <a:pt x="1" y="1"/>
                    <a:pt x="3"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0">
              <a:extLst>
                <a:ext uri="{FF2B5EF4-FFF2-40B4-BE49-F238E27FC236}">
                  <a16:creationId xmlns:a16="http://schemas.microsoft.com/office/drawing/2014/main" id="{006FEBEF-16D8-43CF-8411-4654AA63EB1D}"/>
                </a:ext>
              </a:extLst>
            </p:cNvPr>
            <p:cNvSpPr>
              <a:spLocks/>
            </p:cNvSpPr>
            <p:nvPr/>
          </p:nvSpPr>
          <p:spPr bwMode="auto">
            <a:xfrm>
              <a:off x="6317745" y="4565023"/>
              <a:ext cx="68263" cy="63500"/>
            </a:xfrm>
            <a:custGeom>
              <a:avLst/>
              <a:gdLst>
                <a:gd name="T0" fmla="*/ 25 w 37"/>
                <a:gd name="T1" fmla="*/ 32 h 34"/>
                <a:gd name="T2" fmla="*/ 35 w 37"/>
                <a:gd name="T3" fmla="*/ 23 h 34"/>
                <a:gd name="T4" fmla="*/ 35 w 37"/>
                <a:gd name="T5" fmla="*/ 10 h 34"/>
                <a:gd name="T6" fmla="*/ 27 w 37"/>
                <a:gd name="T7" fmla="*/ 2 h 34"/>
                <a:gd name="T8" fmla="*/ 13 w 37"/>
                <a:gd name="T9" fmla="*/ 3 h 34"/>
                <a:gd name="T10" fmla="*/ 2 w 37"/>
                <a:gd name="T11" fmla="*/ 12 h 34"/>
                <a:gd name="T12" fmla="*/ 2 w 37"/>
                <a:gd name="T13" fmla="*/ 24 h 34"/>
                <a:gd name="T14" fmla="*/ 11 w 37"/>
                <a:gd name="T15" fmla="*/ 33 h 34"/>
                <a:gd name="T16" fmla="*/ 25 w 37"/>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4">
                  <a:moveTo>
                    <a:pt x="25" y="32"/>
                  </a:moveTo>
                  <a:cubicBezTo>
                    <a:pt x="30" y="29"/>
                    <a:pt x="34" y="26"/>
                    <a:pt x="35" y="23"/>
                  </a:cubicBezTo>
                  <a:cubicBezTo>
                    <a:pt x="37" y="19"/>
                    <a:pt x="37" y="15"/>
                    <a:pt x="35" y="10"/>
                  </a:cubicBezTo>
                  <a:cubicBezTo>
                    <a:pt x="33" y="6"/>
                    <a:pt x="31" y="3"/>
                    <a:pt x="27" y="2"/>
                  </a:cubicBezTo>
                  <a:cubicBezTo>
                    <a:pt x="23" y="0"/>
                    <a:pt x="18" y="0"/>
                    <a:pt x="13" y="3"/>
                  </a:cubicBezTo>
                  <a:cubicBezTo>
                    <a:pt x="7" y="5"/>
                    <a:pt x="4" y="8"/>
                    <a:pt x="2" y="12"/>
                  </a:cubicBezTo>
                  <a:cubicBezTo>
                    <a:pt x="0" y="16"/>
                    <a:pt x="0" y="20"/>
                    <a:pt x="2" y="24"/>
                  </a:cubicBezTo>
                  <a:cubicBezTo>
                    <a:pt x="4" y="28"/>
                    <a:pt x="7" y="31"/>
                    <a:pt x="11" y="33"/>
                  </a:cubicBezTo>
                  <a:cubicBezTo>
                    <a:pt x="14" y="34"/>
                    <a:pt x="19" y="34"/>
                    <a:pt x="2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 name="文本框 3">
            <a:extLst>
              <a:ext uri="{FF2B5EF4-FFF2-40B4-BE49-F238E27FC236}">
                <a16:creationId xmlns:a16="http://schemas.microsoft.com/office/drawing/2014/main" id="{66A19AAD-1CDF-4899-8D9B-772D397CF09A}"/>
              </a:ext>
            </a:extLst>
          </p:cNvPr>
          <p:cNvSpPr txBox="1"/>
          <p:nvPr userDrawn="1"/>
        </p:nvSpPr>
        <p:spPr>
          <a:xfrm>
            <a:off x="1043939" y="1761846"/>
            <a:ext cx="9758680" cy="1323439"/>
          </a:xfrm>
          <a:prstGeom prst="rect">
            <a:avLst/>
          </a:prstGeom>
          <a:noFill/>
        </p:spPr>
        <p:txBody>
          <a:bodyPr wrap="square" rtlCol="0">
            <a:spAutoFit/>
          </a:bodyPr>
          <a:lstStyle/>
          <a:p>
            <a:pPr algn="ctr"/>
            <a:r>
              <a:rPr lang="en-US" altLang="zh-CN" sz="8000" dirty="0">
                <a:gradFill>
                  <a:gsLst>
                    <a:gs pos="0">
                      <a:schemeClr val="accent1"/>
                    </a:gs>
                    <a:gs pos="100000">
                      <a:schemeClr val="bg1">
                        <a:alpha val="0"/>
                      </a:schemeClr>
                    </a:gs>
                  </a:gsLst>
                  <a:lin ang="5400000" scaled="1"/>
                </a:gradFill>
                <a:latin typeface="Impact" panose="020B0806030902050204" pitchFamily="34" charset="0"/>
              </a:rPr>
              <a:t>THANKS FOR LISTENING</a:t>
            </a:r>
            <a:endParaRPr lang="zh-CN" altLang="en-US" sz="8000" dirty="0">
              <a:gradFill>
                <a:gsLst>
                  <a:gs pos="0">
                    <a:schemeClr val="accent1"/>
                  </a:gs>
                  <a:gs pos="100000">
                    <a:schemeClr val="bg1">
                      <a:alpha val="0"/>
                    </a:schemeClr>
                  </a:gs>
                </a:gsLst>
                <a:lin ang="5400000" scaled="1"/>
              </a:gradFill>
              <a:latin typeface="Impact" panose="020B0806030902050204" pitchFamily="34" charset="0"/>
            </a:endParaRPr>
          </a:p>
        </p:txBody>
      </p:sp>
      <p:sp>
        <p:nvSpPr>
          <p:cNvPr id="2" name="标题 1">
            <a:extLst>
              <a:ext uri="{FF2B5EF4-FFF2-40B4-BE49-F238E27FC236}">
                <a16:creationId xmlns:a16="http://schemas.microsoft.com/office/drawing/2014/main" id="{ABB4B086-4071-4C4C-9FF8-B987D7306B9B}"/>
              </a:ext>
            </a:extLst>
          </p:cNvPr>
          <p:cNvSpPr>
            <a:spLocks noGrp="1"/>
          </p:cNvSpPr>
          <p:nvPr>
            <p:ph type="ctrTitle"/>
          </p:nvPr>
        </p:nvSpPr>
        <p:spPr>
          <a:xfrm>
            <a:off x="2002549" y="2332940"/>
            <a:ext cx="8186902" cy="833759"/>
          </a:xfrm>
        </p:spPr>
        <p:txBody>
          <a:bodyPr lIns="0" rIns="0" bIns="0" anchor="b" anchorCtr="0">
            <a:normAutofit/>
          </a:bodyPr>
          <a:lstStyle>
            <a:lvl1pPr algn="ctr">
              <a:defRPr lang="zh-CN" altLang="en-US" sz="4400" b="1" kern="1200" dirty="0">
                <a:solidFill>
                  <a:schemeClr val="tx1">
                    <a:lumMod val="95000"/>
                    <a:lumOff val="5000"/>
                  </a:schemeClr>
                </a:solidFill>
                <a:latin typeface="+mj-lt"/>
                <a:ea typeface="+mj-ea"/>
                <a:cs typeface="+mj-cs"/>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14A60CE9-1EA3-4611-84E6-17C89EA4377F}"/>
              </a:ext>
            </a:extLst>
          </p:cNvPr>
          <p:cNvSpPr>
            <a:spLocks noGrp="1"/>
          </p:cNvSpPr>
          <p:nvPr>
            <p:ph type="subTitle" idx="1"/>
          </p:nvPr>
        </p:nvSpPr>
        <p:spPr>
          <a:xfrm>
            <a:off x="2002549" y="4013895"/>
            <a:ext cx="8186902" cy="472251"/>
          </a:xfrm>
        </p:spPr>
        <p:txBody>
          <a:bodyPr wrap="square" lIns="0" rIns="0" anchor="t" anchorCtr="0">
            <a:normAutofit/>
          </a:bodyPr>
          <a:lstStyle>
            <a:lvl1pPr marL="0" indent="0" algn="ctr">
              <a:buNone/>
              <a:defRPr sz="1800">
                <a:solidFill>
                  <a:schemeClr val="bg1">
                    <a:lumMod val="50000"/>
                  </a:schemeClr>
                </a:solidFill>
                <a:latin typeface="+mj-ea"/>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84" name="图片 83">
            <a:extLst>
              <a:ext uri="{FF2B5EF4-FFF2-40B4-BE49-F238E27FC236}">
                <a16:creationId xmlns:a16="http://schemas.microsoft.com/office/drawing/2014/main" id="{48F930BE-2181-49E9-923D-B47EE281802C}"/>
              </a:ext>
            </a:extLst>
          </p:cNvPr>
          <p:cNvPicPr>
            <a:picLocks noChangeAspect="1"/>
          </p:cNvPicPr>
          <p:nvPr userDrawn="1"/>
        </p:nvPicPr>
        <p:blipFill>
          <a:blip r:embed="rId2"/>
          <a:stretch>
            <a:fillRect/>
          </a:stretch>
        </p:blipFill>
        <p:spPr>
          <a:xfrm>
            <a:off x="5100338" y="5571410"/>
            <a:ext cx="1991324" cy="475325"/>
          </a:xfrm>
          <a:prstGeom prst="rect">
            <a:avLst/>
          </a:prstGeom>
        </p:spPr>
      </p:pic>
      <p:cxnSp>
        <p:nvCxnSpPr>
          <p:cNvPr id="85" name="直接连接符 84">
            <a:extLst>
              <a:ext uri="{FF2B5EF4-FFF2-40B4-BE49-F238E27FC236}">
                <a16:creationId xmlns:a16="http://schemas.microsoft.com/office/drawing/2014/main" id="{088BDD40-E24E-4746-A412-A7D5C0F30B2D}"/>
              </a:ext>
            </a:extLst>
          </p:cNvPr>
          <p:cNvCxnSpPr/>
          <p:nvPr userDrawn="1"/>
        </p:nvCxnSpPr>
        <p:spPr>
          <a:xfrm>
            <a:off x="5186680" y="3632200"/>
            <a:ext cx="181864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194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0550F8C-09E3-4442-8DC6-E0C639E8B1D8}"/>
              </a:ext>
            </a:extLst>
          </p:cNvPr>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F3F78BD0-F462-4621-8C34-D1893B6B97AE}"/>
              </a:ext>
            </a:extLst>
          </p:cNvPr>
          <p:cNvSpPr>
            <a:spLocks noGrp="1"/>
          </p:cNvSpPr>
          <p:nvPr>
            <p:ph type="title"/>
          </p:nvPr>
        </p:nvSpPr>
        <p:spPr>
          <a:xfrm>
            <a:off x="792481" y="574395"/>
            <a:ext cx="7315200" cy="341874"/>
          </a:xfrm>
        </p:spPr>
        <p:txBody>
          <a:bodyPr lIns="0" tIns="0" rIns="0" bIns="0">
            <a:noAutofit/>
          </a:bodyPr>
          <a:lstStyle>
            <a:lvl1pPr>
              <a:defRPr sz="2600" b="1">
                <a:solidFill>
                  <a:schemeClr val="tx1"/>
                </a:solidFill>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383BA538-016A-4651-BD25-C4067E19EB84}"/>
              </a:ext>
            </a:extLst>
          </p:cNvPr>
          <p:cNvSpPr>
            <a:spLocks noGrp="1"/>
          </p:cNvSpPr>
          <p:nvPr>
            <p:ph idx="1"/>
          </p:nvPr>
        </p:nvSpPr>
        <p:spPr>
          <a:xfrm>
            <a:off x="660400" y="1165224"/>
            <a:ext cx="10858500" cy="473773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6">
            <a:extLst>
              <a:ext uri="{FF2B5EF4-FFF2-40B4-BE49-F238E27FC236}">
                <a16:creationId xmlns:a16="http://schemas.microsoft.com/office/drawing/2014/main" id="{273664E7-E6D5-4929-9178-9AD3110374FA}"/>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C1AFDE3-17F7-4C68-81A1-E196F75F6412}"/>
              </a:ext>
            </a:extLst>
          </p:cNvPr>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a:extLst>
              <a:ext uri="{FF2B5EF4-FFF2-40B4-BE49-F238E27FC236}">
                <a16:creationId xmlns:a16="http://schemas.microsoft.com/office/drawing/2014/main" id="{F17405B7-37A0-4A9E-87D3-E7F07F5B2459}"/>
              </a:ext>
            </a:extLst>
          </p:cNvPr>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a:extLst>
              <a:ext uri="{FF2B5EF4-FFF2-40B4-BE49-F238E27FC236}">
                <a16:creationId xmlns:a16="http://schemas.microsoft.com/office/drawing/2014/main" id="{A4F36DF7-8FB7-494A-AB7D-676726F71429}"/>
              </a:ext>
            </a:extLst>
          </p:cNvPr>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a:extLst>
              <a:ext uri="{FF2B5EF4-FFF2-40B4-BE49-F238E27FC236}">
                <a16:creationId xmlns:a16="http://schemas.microsoft.com/office/drawing/2014/main" id="{8C821F99-9CAC-4AF4-A510-C489D83FB6B7}"/>
              </a:ext>
            </a:extLst>
          </p:cNvPr>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cxnSp>
        <p:nvCxnSpPr>
          <p:cNvPr id="16" name="直接连接符 15">
            <a:extLst>
              <a:ext uri="{FF2B5EF4-FFF2-40B4-BE49-F238E27FC236}">
                <a16:creationId xmlns:a16="http://schemas.microsoft.com/office/drawing/2014/main" id="{37B9A614-BC4E-4B23-B9D1-2B209AB0743B}"/>
              </a:ext>
            </a:extLst>
          </p:cNvPr>
          <p:cNvCxnSpPr>
            <a:cxnSpLocks/>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6748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0550F8C-09E3-4442-8DC6-E0C639E8B1D8}"/>
              </a:ext>
            </a:extLst>
          </p:cNvPr>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F3F78BD0-F462-4621-8C34-D1893B6B97AE}"/>
              </a:ext>
            </a:extLst>
          </p:cNvPr>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a:extLst>
              <a:ext uri="{FF2B5EF4-FFF2-40B4-BE49-F238E27FC236}">
                <a16:creationId xmlns:a16="http://schemas.microsoft.com/office/drawing/2014/main" id="{273664E7-E6D5-4929-9178-9AD3110374FA}"/>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C1AFDE3-17F7-4C68-81A1-E196F75F6412}"/>
              </a:ext>
            </a:extLst>
          </p:cNvPr>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a:extLst>
              <a:ext uri="{FF2B5EF4-FFF2-40B4-BE49-F238E27FC236}">
                <a16:creationId xmlns:a16="http://schemas.microsoft.com/office/drawing/2014/main" id="{F17405B7-37A0-4A9E-87D3-E7F07F5B2459}"/>
              </a:ext>
            </a:extLst>
          </p:cNvPr>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a:extLst>
              <a:ext uri="{FF2B5EF4-FFF2-40B4-BE49-F238E27FC236}">
                <a16:creationId xmlns:a16="http://schemas.microsoft.com/office/drawing/2014/main" id="{A4F36DF7-8FB7-494A-AB7D-676726F71429}"/>
              </a:ext>
            </a:extLst>
          </p:cNvPr>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a:extLst>
              <a:ext uri="{FF2B5EF4-FFF2-40B4-BE49-F238E27FC236}">
                <a16:creationId xmlns:a16="http://schemas.microsoft.com/office/drawing/2014/main" id="{8C821F99-9CAC-4AF4-A510-C489D83FB6B7}"/>
              </a:ext>
            </a:extLst>
          </p:cNvPr>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cxnSp>
        <p:nvCxnSpPr>
          <p:cNvPr id="16" name="直接连接符 15">
            <a:extLst>
              <a:ext uri="{FF2B5EF4-FFF2-40B4-BE49-F238E27FC236}">
                <a16:creationId xmlns:a16="http://schemas.microsoft.com/office/drawing/2014/main" id="{37B9A614-BC4E-4B23-B9D1-2B209AB0743B}"/>
              </a:ext>
            </a:extLst>
          </p:cNvPr>
          <p:cNvCxnSpPr>
            <a:cxnSpLocks/>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094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特别说明版式">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0550F8C-09E3-4442-8DC6-E0C639E8B1D8}"/>
              </a:ext>
            </a:extLst>
          </p:cNvPr>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F3F78BD0-F462-4621-8C34-D1893B6B97AE}"/>
              </a:ext>
            </a:extLst>
          </p:cNvPr>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a:extLst>
              <a:ext uri="{FF2B5EF4-FFF2-40B4-BE49-F238E27FC236}">
                <a16:creationId xmlns:a16="http://schemas.microsoft.com/office/drawing/2014/main" id="{273664E7-E6D5-4929-9178-9AD3110374FA}"/>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C1AFDE3-17F7-4C68-81A1-E196F75F6412}"/>
              </a:ext>
            </a:extLst>
          </p:cNvPr>
          <p:cNvPicPr>
            <a:picLocks noChangeAspect="1"/>
          </p:cNvPicPr>
          <p:nvPr userDrawn="1"/>
        </p:nvPicPr>
        <p:blipFill>
          <a:blip r:embed="rId2"/>
          <a:stretch>
            <a:fillRect/>
          </a:stretch>
        </p:blipFill>
        <p:spPr>
          <a:xfrm>
            <a:off x="673100" y="6580054"/>
            <a:ext cx="1330959" cy="203465"/>
          </a:xfrm>
          <a:prstGeom prst="rect">
            <a:avLst/>
          </a:prstGeom>
        </p:spPr>
      </p:pic>
      <p:pic>
        <p:nvPicPr>
          <p:cNvPr id="9" name="图片 8">
            <a:extLst>
              <a:ext uri="{FF2B5EF4-FFF2-40B4-BE49-F238E27FC236}">
                <a16:creationId xmlns:a16="http://schemas.microsoft.com/office/drawing/2014/main" id="{F17405B7-37A0-4A9E-87D3-E7F07F5B2459}"/>
              </a:ext>
            </a:extLst>
          </p:cNvPr>
          <p:cNvPicPr>
            <a:picLocks noChangeAspect="1"/>
          </p:cNvPicPr>
          <p:nvPr userDrawn="1"/>
        </p:nvPicPr>
        <p:blipFill>
          <a:blip r:embed="rId3"/>
          <a:stretch>
            <a:fillRect/>
          </a:stretch>
        </p:blipFill>
        <p:spPr>
          <a:xfrm>
            <a:off x="9997440" y="530517"/>
            <a:ext cx="1521460" cy="380209"/>
          </a:xfrm>
          <a:prstGeom prst="rect">
            <a:avLst/>
          </a:prstGeom>
        </p:spPr>
      </p:pic>
      <p:pic>
        <p:nvPicPr>
          <p:cNvPr id="12" name="图片 11">
            <a:extLst>
              <a:ext uri="{FF2B5EF4-FFF2-40B4-BE49-F238E27FC236}">
                <a16:creationId xmlns:a16="http://schemas.microsoft.com/office/drawing/2014/main" id="{A4F36DF7-8FB7-494A-AB7D-676726F71429}"/>
              </a:ext>
            </a:extLst>
          </p:cNvPr>
          <p:cNvPicPr>
            <a:picLocks noChangeAspect="1"/>
          </p:cNvPicPr>
          <p:nvPr userDrawn="1"/>
        </p:nvPicPr>
        <p:blipFill>
          <a:blip r:embed="rId4"/>
          <a:stretch>
            <a:fillRect/>
          </a:stretch>
        </p:blipFill>
        <p:spPr>
          <a:xfrm>
            <a:off x="8610600" y="6626002"/>
            <a:ext cx="2908300" cy="111568"/>
          </a:xfrm>
          <a:prstGeom prst="rect">
            <a:avLst/>
          </a:prstGeom>
        </p:spPr>
      </p:pic>
      <p:sp>
        <p:nvSpPr>
          <p:cNvPr id="13" name="Freeform 52">
            <a:extLst>
              <a:ext uri="{FF2B5EF4-FFF2-40B4-BE49-F238E27FC236}">
                <a16:creationId xmlns:a16="http://schemas.microsoft.com/office/drawing/2014/main" id="{8C821F99-9CAC-4AF4-A510-C489D83FB6B7}"/>
              </a:ext>
            </a:extLst>
          </p:cNvPr>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cxnSp>
        <p:nvCxnSpPr>
          <p:cNvPr id="16" name="直接连接符 15">
            <a:extLst>
              <a:ext uri="{FF2B5EF4-FFF2-40B4-BE49-F238E27FC236}">
                <a16:creationId xmlns:a16="http://schemas.microsoft.com/office/drawing/2014/main" id="{37B9A614-BC4E-4B23-B9D1-2B209AB0743B}"/>
              </a:ext>
            </a:extLst>
          </p:cNvPr>
          <p:cNvCxnSpPr>
            <a:cxnSpLocks/>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CA55B20A-4598-4B45-8FA8-ABE47E818F9B}"/>
              </a:ext>
            </a:extLst>
          </p:cNvPr>
          <p:cNvGrpSpPr/>
          <p:nvPr userDrawn="1"/>
        </p:nvGrpSpPr>
        <p:grpSpPr>
          <a:xfrm>
            <a:off x="1243080" y="1702820"/>
            <a:ext cx="3038400" cy="2341146"/>
            <a:chOff x="1243693" y="1981257"/>
            <a:chExt cx="3038400" cy="2341146"/>
          </a:xfrm>
        </p:grpSpPr>
        <p:cxnSp>
          <p:nvCxnSpPr>
            <p:cNvPr id="14" name="直接连接符 13">
              <a:extLst>
                <a:ext uri="{FF2B5EF4-FFF2-40B4-BE49-F238E27FC236}">
                  <a16:creationId xmlns:a16="http://schemas.microsoft.com/office/drawing/2014/main" id="{6A948C93-EAEB-4D10-8DB2-E1655D38547C}"/>
                </a:ext>
              </a:extLst>
            </p:cNvPr>
            <p:cNvCxnSpPr>
              <a:cxnSpLocks/>
            </p:cNvCxnSpPr>
            <p:nvPr/>
          </p:nvCxnSpPr>
          <p:spPr>
            <a:xfrm>
              <a:off x="2376714" y="2585247"/>
              <a:ext cx="77235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80F16B89-D5A5-4C23-BFB1-1BEA14DE561A}"/>
                </a:ext>
              </a:extLst>
            </p:cNvPr>
            <p:cNvSpPr txBox="1"/>
            <p:nvPr/>
          </p:nvSpPr>
          <p:spPr>
            <a:xfrm>
              <a:off x="2160396" y="1981257"/>
              <a:ext cx="1204995" cy="400110"/>
            </a:xfrm>
            <a:prstGeom prst="rect">
              <a:avLst/>
            </a:prstGeom>
            <a:noFill/>
          </p:spPr>
          <p:txBody>
            <a:bodyPr wrap="square" lIns="90000" rtlCol="0">
              <a:spAutoFit/>
            </a:bodyPr>
            <a:lstStyle/>
            <a:p>
              <a:pPr algn="ctr"/>
              <a:r>
                <a:rPr lang="zh-CN" altLang="en-US" sz="2000" b="1" dirty="0">
                  <a:solidFill>
                    <a:schemeClr val="accent1"/>
                  </a:solidFill>
                  <a:latin typeface="+mj-ea"/>
                  <a:ea typeface="+mj-ea"/>
                </a:rPr>
                <a:t>模板作者</a:t>
              </a:r>
            </a:p>
          </p:txBody>
        </p:sp>
        <p:sp>
          <p:nvSpPr>
            <p:cNvPr id="17" name="文本框 16">
              <a:extLst>
                <a:ext uri="{FF2B5EF4-FFF2-40B4-BE49-F238E27FC236}">
                  <a16:creationId xmlns:a16="http://schemas.microsoft.com/office/drawing/2014/main" id="{7C8FAFED-B307-42DD-A013-5E41E551CA15}"/>
                </a:ext>
              </a:extLst>
            </p:cNvPr>
            <p:cNvSpPr txBox="1"/>
            <p:nvPr/>
          </p:nvSpPr>
          <p:spPr>
            <a:xfrm>
              <a:off x="1243693" y="2823851"/>
              <a:ext cx="3038400" cy="1498552"/>
            </a:xfrm>
            <a:prstGeom prst="rect">
              <a:avLst/>
            </a:prstGeom>
            <a:noFill/>
          </p:spPr>
          <p:txBody>
            <a:bodyPr wrap="square" lIns="90000" rtlCol="0">
              <a:spAutoFit/>
            </a:bodyPr>
            <a:lstStyle/>
            <a:p>
              <a:pPr algn="ctr">
                <a:lnSpc>
                  <a:spcPct val="130000"/>
                </a:lnSpc>
              </a:pPr>
              <a:r>
                <a:rPr lang="zh-CN" altLang="en-US" dirty="0">
                  <a:solidFill>
                    <a:schemeClr val="tx1">
                      <a:lumMod val="85000"/>
                      <a:lumOff val="15000"/>
                    </a:schemeClr>
                  </a:solidFill>
                </a:rPr>
                <a:t>作者：王志浩</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中国石油大学</a:t>
              </a:r>
              <a:r>
                <a:rPr lang="en-US" altLang="zh-CN" dirty="0">
                  <a:solidFill>
                    <a:schemeClr val="tx1">
                      <a:lumMod val="85000"/>
                      <a:lumOff val="15000"/>
                    </a:schemeClr>
                  </a:solidFill>
                </a:rPr>
                <a:t>(</a:t>
              </a:r>
              <a:r>
                <a:rPr lang="zh-CN" altLang="en-US" dirty="0">
                  <a:solidFill>
                    <a:schemeClr val="tx1">
                      <a:lumMod val="85000"/>
                      <a:lumOff val="15000"/>
                    </a:schemeClr>
                  </a:solidFill>
                </a:rPr>
                <a:t>华东</a:t>
              </a:r>
              <a:r>
                <a:rPr lang="en-US" altLang="zh-CN" dirty="0">
                  <a:solidFill>
                    <a:schemeClr val="tx1">
                      <a:lumMod val="85000"/>
                      <a:lumOff val="15000"/>
                    </a:schemeClr>
                  </a:solidFill>
                </a:rPr>
                <a:t>) </a:t>
              </a:r>
            </a:p>
            <a:p>
              <a:pPr algn="ctr">
                <a:lnSpc>
                  <a:spcPct val="130000"/>
                </a:lnSpc>
              </a:pPr>
              <a:r>
                <a:rPr lang="zh-CN" altLang="en-US" dirty="0">
                  <a:solidFill>
                    <a:schemeClr val="tx1">
                      <a:lumMod val="85000"/>
                      <a:lumOff val="15000"/>
                    </a:schemeClr>
                  </a:solidFill>
                </a:rPr>
                <a:t>计算机科学与技术</a:t>
              </a:r>
              <a:r>
                <a:rPr lang="en-US" altLang="zh-CN" dirty="0">
                  <a:solidFill>
                    <a:schemeClr val="tx1">
                      <a:lumMod val="85000"/>
                      <a:lumOff val="15000"/>
                    </a:schemeClr>
                  </a:solidFill>
                </a:rPr>
                <a:t>(</a:t>
              </a:r>
              <a:r>
                <a:rPr lang="zh-CN" altLang="en-US" dirty="0">
                  <a:solidFill>
                    <a:schemeClr val="tx1">
                      <a:lumMod val="85000"/>
                      <a:lumOff val="15000"/>
                    </a:schemeClr>
                  </a:solidFill>
                </a:rPr>
                <a:t>实验</a:t>
              </a:r>
              <a:r>
                <a:rPr lang="en-US" altLang="zh-CN" dirty="0">
                  <a:solidFill>
                    <a:schemeClr val="tx1">
                      <a:lumMod val="85000"/>
                      <a:lumOff val="15000"/>
                    </a:schemeClr>
                  </a:solidFill>
                </a:rPr>
                <a:t>)</a:t>
              </a:r>
            </a:p>
            <a:p>
              <a:pPr algn="ctr">
                <a:lnSpc>
                  <a:spcPct val="130000"/>
                </a:lnSpc>
              </a:pPr>
              <a:r>
                <a:rPr lang="en-US" altLang="zh-CN" dirty="0">
                  <a:solidFill>
                    <a:schemeClr val="tx1">
                      <a:lumMod val="85000"/>
                      <a:lumOff val="15000"/>
                    </a:schemeClr>
                  </a:solidFill>
                </a:rPr>
                <a:t>2015</a:t>
              </a:r>
              <a:r>
                <a:rPr lang="zh-CN" altLang="en-US" dirty="0">
                  <a:solidFill>
                    <a:schemeClr val="tx1">
                      <a:lumMod val="85000"/>
                      <a:lumOff val="15000"/>
                    </a:schemeClr>
                  </a:solidFill>
                </a:rPr>
                <a:t>级</a:t>
              </a:r>
            </a:p>
          </p:txBody>
        </p:sp>
      </p:grpSp>
      <p:cxnSp>
        <p:nvCxnSpPr>
          <p:cNvPr id="18" name="直接连接符 17">
            <a:extLst>
              <a:ext uri="{FF2B5EF4-FFF2-40B4-BE49-F238E27FC236}">
                <a16:creationId xmlns:a16="http://schemas.microsoft.com/office/drawing/2014/main" id="{A32693B7-3E3E-4A57-9E6A-2D909D169240}"/>
              </a:ext>
            </a:extLst>
          </p:cNvPr>
          <p:cNvCxnSpPr>
            <a:cxnSpLocks/>
          </p:cNvCxnSpPr>
          <p:nvPr userDrawn="1"/>
        </p:nvCxnSpPr>
        <p:spPr>
          <a:xfrm>
            <a:off x="4429140" y="1863214"/>
            <a:ext cx="0" cy="20203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3E9B82AC-1ED8-42CD-A976-4B0E6190A349}"/>
              </a:ext>
            </a:extLst>
          </p:cNvPr>
          <p:cNvGrpSpPr/>
          <p:nvPr userDrawn="1"/>
        </p:nvGrpSpPr>
        <p:grpSpPr>
          <a:xfrm>
            <a:off x="4576800" y="1702820"/>
            <a:ext cx="3038400" cy="1981047"/>
            <a:chOff x="4577413" y="1981257"/>
            <a:chExt cx="3038400" cy="1981047"/>
          </a:xfrm>
        </p:grpSpPr>
        <p:cxnSp>
          <p:nvCxnSpPr>
            <p:cNvPr id="20" name="直接连接符 19">
              <a:extLst>
                <a:ext uri="{FF2B5EF4-FFF2-40B4-BE49-F238E27FC236}">
                  <a16:creationId xmlns:a16="http://schemas.microsoft.com/office/drawing/2014/main" id="{571EC9CF-A728-435F-AD70-85A2DAAC3D0E}"/>
                </a:ext>
              </a:extLst>
            </p:cNvPr>
            <p:cNvCxnSpPr>
              <a:cxnSpLocks/>
            </p:cNvCxnSpPr>
            <p:nvPr/>
          </p:nvCxnSpPr>
          <p:spPr>
            <a:xfrm>
              <a:off x="5710434" y="2585247"/>
              <a:ext cx="77235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7994B606-91AB-45A3-8EC9-25A812F1C744}"/>
                </a:ext>
              </a:extLst>
            </p:cNvPr>
            <p:cNvSpPr txBox="1"/>
            <p:nvPr/>
          </p:nvSpPr>
          <p:spPr>
            <a:xfrm>
              <a:off x="5494116" y="1981257"/>
              <a:ext cx="1204995" cy="400110"/>
            </a:xfrm>
            <a:prstGeom prst="rect">
              <a:avLst/>
            </a:prstGeom>
            <a:noFill/>
          </p:spPr>
          <p:txBody>
            <a:bodyPr wrap="square" lIns="90000" rtlCol="0">
              <a:spAutoFit/>
            </a:bodyPr>
            <a:lstStyle/>
            <a:p>
              <a:pPr algn="ctr"/>
              <a:r>
                <a:rPr lang="zh-CN" altLang="en-US" sz="2000" b="1" dirty="0">
                  <a:solidFill>
                    <a:schemeClr val="accent1"/>
                  </a:solidFill>
                  <a:latin typeface="+mj-ea"/>
                  <a:ea typeface="+mj-ea"/>
                </a:rPr>
                <a:t>特别感谢</a:t>
              </a:r>
            </a:p>
          </p:txBody>
        </p:sp>
        <p:sp>
          <p:nvSpPr>
            <p:cNvPr id="22" name="文本框 21">
              <a:extLst>
                <a:ext uri="{FF2B5EF4-FFF2-40B4-BE49-F238E27FC236}">
                  <a16:creationId xmlns:a16="http://schemas.microsoft.com/office/drawing/2014/main" id="{95D00589-01B3-4BC6-AAC4-78F4A505D451}"/>
                </a:ext>
              </a:extLst>
            </p:cNvPr>
            <p:cNvSpPr txBox="1"/>
            <p:nvPr/>
          </p:nvSpPr>
          <p:spPr>
            <a:xfrm>
              <a:off x="4577413" y="2823851"/>
              <a:ext cx="3038400" cy="1138453"/>
            </a:xfrm>
            <a:prstGeom prst="rect">
              <a:avLst/>
            </a:prstGeom>
            <a:noFill/>
          </p:spPr>
          <p:txBody>
            <a:bodyPr wrap="square" lIns="90000" rtlCol="0">
              <a:spAutoFit/>
            </a:bodyPr>
            <a:lstStyle/>
            <a:p>
              <a:pPr algn="ctr">
                <a:lnSpc>
                  <a:spcPct val="130000"/>
                </a:lnSpc>
              </a:pPr>
              <a:r>
                <a:rPr lang="zh-CN" altLang="en-US" dirty="0">
                  <a:solidFill>
                    <a:schemeClr val="tx1">
                      <a:lumMod val="85000"/>
                      <a:lumOff val="15000"/>
                    </a:schemeClr>
                  </a:solidFill>
                </a:rPr>
                <a:t>图片素材：</a:t>
              </a:r>
              <a:r>
                <a:rPr lang="en-US" altLang="zh-CN" dirty="0">
                  <a:solidFill>
                    <a:schemeClr val="tx1">
                      <a:lumMod val="85000"/>
                      <a:lumOff val="15000"/>
                    </a:schemeClr>
                  </a:solidFill>
                </a:rPr>
                <a:t>@</a:t>
              </a:r>
              <a:r>
                <a:rPr lang="zh-CN" altLang="en-US" dirty="0">
                  <a:solidFill>
                    <a:schemeClr val="tx1">
                      <a:lumMod val="85000"/>
                      <a:lumOff val="15000"/>
                    </a:schemeClr>
                  </a:solidFill>
                </a:rPr>
                <a:t>图说石大</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主办方：秋叶</a:t>
              </a:r>
              <a:r>
                <a:rPr lang="en-US" altLang="zh-CN" dirty="0">
                  <a:solidFill>
                    <a:schemeClr val="tx1">
                      <a:lumMod val="85000"/>
                      <a:lumOff val="15000"/>
                    </a:schemeClr>
                  </a:solidFill>
                </a:rPr>
                <a:t>PPT</a:t>
              </a:r>
            </a:p>
            <a:p>
              <a:pPr algn="ctr">
                <a:lnSpc>
                  <a:spcPct val="130000"/>
                </a:lnSpc>
              </a:pPr>
              <a:r>
                <a:rPr lang="zh-CN" altLang="en-US" dirty="0">
                  <a:solidFill>
                    <a:schemeClr val="tx1">
                      <a:lumMod val="85000"/>
                      <a:lumOff val="15000"/>
                    </a:schemeClr>
                  </a:solidFill>
                </a:rPr>
                <a:t>指导老师：老秦、伟崇</a:t>
              </a:r>
            </a:p>
          </p:txBody>
        </p:sp>
      </p:grpSp>
      <p:grpSp>
        <p:nvGrpSpPr>
          <p:cNvPr id="23" name="组合 22">
            <a:extLst>
              <a:ext uri="{FF2B5EF4-FFF2-40B4-BE49-F238E27FC236}">
                <a16:creationId xmlns:a16="http://schemas.microsoft.com/office/drawing/2014/main" id="{5CF7B87C-BE10-495D-8CB5-A6D3424CAA1D}"/>
              </a:ext>
            </a:extLst>
          </p:cNvPr>
          <p:cNvGrpSpPr/>
          <p:nvPr userDrawn="1"/>
        </p:nvGrpSpPr>
        <p:grpSpPr>
          <a:xfrm>
            <a:off x="7910519" y="1702820"/>
            <a:ext cx="3037175" cy="2341146"/>
            <a:chOff x="7911132" y="1981257"/>
            <a:chExt cx="3037175" cy="2341146"/>
          </a:xfrm>
        </p:grpSpPr>
        <p:cxnSp>
          <p:nvCxnSpPr>
            <p:cNvPr id="24" name="直接连接符 23">
              <a:extLst>
                <a:ext uri="{FF2B5EF4-FFF2-40B4-BE49-F238E27FC236}">
                  <a16:creationId xmlns:a16="http://schemas.microsoft.com/office/drawing/2014/main" id="{1CD016F4-00CB-45F4-AB20-03D1C413961A}"/>
                </a:ext>
              </a:extLst>
            </p:cNvPr>
            <p:cNvCxnSpPr>
              <a:cxnSpLocks/>
            </p:cNvCxnSpPr>
            <p:nvPr/>
          </p:nvCxnSpPr>
          <p:spPr>
            <a:xfrm>
              <a:off x="9043540" y="2585247"/>
              <a:ext cx="77235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47FA3DF4-10E8-4D21-9940-E108C0700E88}"/>
                </a:ext>
              </a:extLst>
            </p:cNvPr>
            <p:cNvSpPr txBox="1"/>
            <p:nvPr/>
          </p:nvSpPr>
          <p:spPr>
            <a:xfrm>
              <a:off x="8827222" y="1981257"/>
              <a:ext cx="1204995" cy="400110"/>
            </a:xfrm>
            <a:prstGeom prst="rect">
              <a:avLst/>
            </a:prstGeom>
            <a:noFill/>
          </p:spPr>
          <p:txBody>
            <a:bodyPr wrap="square" lIns="90000" rtlCol="0">
              <a:spAutoFit/>
            </a:bodyPr>
            <a:lstStyle/>
            <a:p>
              <a:pPr algn="ctr"/>
              <a:r>
                <a:rPr lang="zh-CN" altLang="en-US" sz="2000" b="1" dirty="0">
                  <a:solidFill>
                    <a:schemeClr val="accent1"/>
                  </a:solidFill>
                  <a:latin typeface="+mj-ea"/>
                  <a:ea typeface="+mj-ea"/>
                </a:rPr>
                <a:t>版权说明</a:t>
              </a:r>
            </a:p>
          </p:txBody>
        </p:sp>
        <p:sp>
          <p:nvSpPr>
            <p:cNvPr id="26" name="文本框 25">
              <a:extLst>
                <a:ext uri="{FF2B5EF4-FFF2-40B4-BE49-F238E27FC236}">
                  <a16:creationId xmlns:a16="http://schemas.microsoft.com/office/drawing/2014/main" id="{F3943D6F-8123-4A79-B73D-FA5608A15BF2}"/>
                </a:ext>
              </a:extLst>
            </p:cNvPr>
            <p:cNvSpPr txBox="1"/>
            <p:nvPr/>
          </p:nvSpPr>
          <p:spPr>
            <a:xfrm>
              <a:off x="7911132" y="2823851"/>
              <a:ext cx="3037175" cy="1498552"/>
            </a:xfrm>
            <a:prstGeom prst="rect">
              <a:avLst/>
            </a:prstGeom>
            <a:noFill/>
          </p:spPr>
          <p:txBody>
            <a:bodyPr wrap="square" lIns="90000" rtlCol="0">
              <a:spAutoFit/>
            </a:bodyPr>
            <a:lstStyle/>
            <a:p>
              <a:pPr algn="ctr">
                <a:lnSpc>
                  <a:spcPct val="130000"/>
                </a:lnSpc>
              </a:pPr>
              <a:r>
                <a:rPr lang="zh-CN" altLang="en-US" dirty="0">
                  <a:solidFill>
                    <a:schemeClr val="tx1">
                      <a:lumMod val="85000"/>
                      <a:lumOff val="15000"/>
                    </a:schemeClr>
                  </a:solidFill>
                </a:rPr>
                <a:t>本套模板为</a:t>
              </a:r>
              <a:r>
                <a:rPr lang="zh-CN" altLang="en-US" b="1" dirty="0">
                  <a:solidFill>
                    <a:schemeClr val="tx1">
                      <a:lumMod val="85000"/>
                      <a:lumOff val="15000"/>
                    </a:schemeClr>
                  </a:solidFill>
                  <a:latin typeface="+mj-ea"/>
                  <a:ea typeface="+mj-ea"/>
                </a:rPr>
                <a:t>公益性质</a:t>
              </a:r>
              <a:endParaRPr lang="en-US" altLang="zh-CN" b="1" dirty="0">
                <a:solidFill>
                  <a:schemeClr val="tx1">
                    <a:lumMod val="85000"/>
                    <a:lumOff val="15000"/>
                  </a:schemeClr>
                </a:solidFill>
                <a:latin typeface="+mj-ea"/>
                <a:ea typeface="+mj-ea"/>
              </a:endParaRPr>
            </a:p>
            <a:p>
              <a:pPr algn="ctr">
                <a:lnSpc>
                  <a:spcPct val="130000"/>
                </a:lnSpc>
              </a:pPr>
              <a:r>
                <a:rPr lang="zh-CN" altLang="en-US" b="1" dirty="0">
                  <a:solidFill>
                    <a:schemeClr val="tx1">
                      <a:lumMod val="85000"/>
                      <a:lumOff val="15000"/>
                    </a:schemeClr>
                  </a:solidFill>
                  <a:latin typeface="+mj-ea"/>
                  <a:ea typeface="+mj-ea"/>
                </a:rPr>
                <a:t>免费</a:t>
              </a:r>
              <a:r>
                <a:rPr lang="zh-CN" altLang="en-US" dirty="0">
                  <a:solidFill>
                    <a:schemeClr val="tx1">
                      <a:lumMod val="85000"/>
                      <a:lumOff val="15000"/>
                    </a:schemeClr>
                  </a:solidFill>
                </a:rPr>
                <a:t>赠与学校师生使用</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盈利行为请勿相信</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商用请注意图片和字体版权</a:t>
              </a:r>
            </a:p>
          </p:txBody>
        </p:sp>
      </p:grpSp>
      <p:cxnSp>
        <p:nvCxnSpPr>
          <p:cNvPr id="27" name="直接连接符 26">
            <a:extLst>
              <a:ext uri="{FF2B5EF4-FFF2-40B4-BE49-F238E27FC236}">
                <a16:creationId xmlns:a16="http://schemas.microsoft.com/office/drawing/2014/main" id="{852A774F-77AE-4E40-892A-662B549BD88D}"/>
              </a:ext>
            </a:extLst>
          </p:cNvPr>
          <p:cNvCxnSpPr>
            <a:cxnSpLocks/>
          </p:cNvCxnSpPr>
          <p:nvPr userDrawn="1"/>
        </p:nvCxnSpPr>
        <p:spPr>
          <a:xfrm>
            <a:off x="7762860" y="1863214"/>
            <a:ext cx="0" cy="20203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B78A9C43-B1F0-4871-8803-40E61D9245B7}"/>
              </a:ext>
            </a:extLst>
          </p:cNvPr>
          <p:cNvGrpSpPr/>
          <p:nvPr userDrawn="1"/>
        </p:nvGrpSpPr>
        <p:grpSpPr>
          <a:xfrm>
            <a:off x="3179324" y="4339865"/>
            <a:ext cx="6852280" cy="1560741"/>
            <a:chOff x="3179937" y="4561006"/>
            <a:chExt cx="6852280" cy="1560741"/>
          </a:xfrm>
        </p:grpSpPr>
        <p:pic>
          <p:nvPicPr>
            <p:cNvPr id="29" name="图片 28">
              <a:extLst>
                <a:ext uri="{FF2B5EF4-FFF2-40B4-BE49-F238E27FC236}">
                  <a16:creationId xmlns:a16="http://schemas.microsoft.com/office/drawing/2014/main" id="{3BC3CEC8-A8CA-492A-9C53-885E1D31452F}"/>
                </a:ext>
              </a:extLst>
            </p:cNvPr>
            <p:cNvPicPr>
              <a:picLocks noChangeAspect="1"/>
            </p:cNvPicPr>
            <p:nvPr/>
          </p:nvPicPr>
          <p:blipFill rotWithShape="1">
            <a:blip r:embed="rId5">
              <a:extLst>
                <a:ext uri="{28A0092B-C50C-407E-A947-70E740481C1C}">
                  <a14:useLocalDpi xmlns:a14="http://schemas.microsoft.com/office/drawing/2010/main" val="0"/>
                </a:ext>
              </a:extLst>
            </a:blip>
            <a:srcRect b="18818"/>
            <a:stretch/>
          </p:blipFill>
          <p:spPr>
            <a:xfrm>
              <a:off x="3179937" y="4561006"/>
              <a:ext cx="1402932" cy="1560741"/>
            </a:xfrm>
            <a:prstGeom prst="rect">
              <a:avLst/>
            </a:prstGeom>
          </p:spPr>
        </p:pic>
        <p:sp>
          <p:nvSpPr>
            <p:cNvPr id="30" name="文本框 29">
              <a:extLst>
                <a:ext uri="{FF2B5EF4-FFF2-40B4-BE49-F238E27FC236}">
                  <a16:creationId xmlns:a16="http://schemas.microsoft.com/office/drawing/2014/main" id="{454B9E16-CD56-4094-8AB3-69239A0961C2}"/>
                </a:ext>
              </a:extLst>
            </p:cNvPr>
            <p:cNvSpPr txBox="1"/>
            <p:nvPr/>
          </p:nvSpPr>
          <p:spPr>
            <a:xfrm>
              <a:off x="4934551" y="4772150"/>
              <a:ext cx="5097666" cy="1138453"/>
            </a:xfrm>
            <a:prstGeom prst="rect">
              <a:avLst/>
            </a:prstGeom>
            <a:noFill/>
          </p:spPr>
          <p:txBody>
            <a:bodyPr wrap="square" rtlCol="0">
              <a:spAutoFit/>
            </a:bodyPr>
            <a:lstStyle/>
            <a:p>
              <a:pPr>
                <a:lnSpc>
                  <a:spcPct val="130000"/>
                </a:lnSpc>
              </a:pPr>
              <a:r>
                <a:rPr lang="zh-CN" altLang="en-US" dirty="0"/>
                <a:t>有什么想对作者说的吗</a:t>
              </a:r>
              <a:endParaRPr lang="en-US" altLang="zh-CN" dirty="0"/>
            </a:p>
            <a:p>
              <a:pPr>
                <a:lnSpc>
                  <a:spcPct val="130000"/>
                </a:lnSpc>
              </a:pPr>
              <a:r>
                <a:rPr lang="zh-CN" altLang="en-US" dirty="0"/>
                <a:t>对模板还有更好的建议或者使用方面的困惑吗</a:t>
              </a:r>
              <a:endParaRPr lang="en-US" altLang="zh-CN" dirty="0"/>
            </a:p>
            <a:p>
              <a:pPr>
                <a:lnSpc>
                  <a:spcPct val="130000"/>
                </a:lnSpc>
              </a:pPr>
              <a:r>
                <a:rPr lang="zh-CN" altLang="en-US" dirty="0"/>
                <a:t>欢迎加入模板公测</a:t>
              </a:r>
              <a:r>
                <a:rPr lang="en-US" altLang="zh-CN" dirty="0"/>
                <a:t>QQ</a:t>
              </a:r>
              <a:r>
                <a:rPr lang="zh-CN" altLang="en-US" dirty="0"/>
                <a:t>群</a:t>
              </a:r>
              <a:r>
                <a:rPr lang="en-US" altLang="zh-CN" dirty="0"/>
                <a:t>~(</a:t>
              </a:r>
              <a:r>
                <a:rPr lang="zh-CN" altLang="en-US" dirty="0"/>
                <a:t>群号：</a:t>
              </a:r>
              <a:r>
                <a:rPr lang="en-US" altLang="zh-CN" dirty="0"/>
                <a:t>521252309)</a:t>
              </a:r>
              <a:endParaRPr lang="zh-CN" altLang="en-US" dirty="0"/>
            </a:p>
          </p:txBody>
        </p:sp>
      </p:grpSp>
    </p:spTree>
    <p:extLst>
      <p:ext uri="{BB962C8B-B14F-4D97-AF65-F5344CB8AC3E}">
        <p14:creationId xmlns:p14="http://schemas.microsoft.com/office/powerpoint/2010/main" val="1733892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233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8DA52A9-2D7F-4CFC-BEE6-313DF6F96983}"/>
              </a:ext>
            </a:extLst>
          </p:cNvPr>
          <p:cNvPicPr>
            <a:picLocks noChangeAspect="1"/>
          </p:cNvPicPr>
          <p:nvPr userDrawn="1"/>
        </p:nvPicPr>
        <p:blipFill>
          <a:blip r:embed="rId23"/>
          <a:stretch>
            <a:fillRect/>
          </a:stretch>
        </p:blipFill>
        <p:spPr>
          <a:xfrm>
            <a:off x="0" y="1"/>
            <a:ext cx="12192000" cy="6857999"/>
          </a:xfrm>
          <a:prstGeom prst="rect">
            <a:avLst/>
          </a:prstGeom>
        </p:spPr>
      </p:pic>
      <p:sp>
        <p:nvSpPr>
          <p:cNvPr id="2" name="标题占位符 1">
            <a:extLst>
              <a:ext uri="{FF2B5EF4-FFF2-40B4-BE49-F238E27FC236}">
                <a16:creationId xmlns:a16="http://schemas.microsoft.com/office/drawing/2014/main" id="{D529CD16-6B55-4C57-A3F2-7893436BF5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C94C8FD-BEA5-4E0C-BF35-1699EC287C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D85989-BD0D-495F-A9D5-148F6D0E9F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87D1D0-11BC-4610-B275-571C8521F02E}" type="datetimeFigureOut">
              <a:rPr lang="zh-CN" altLang="en-US" smtClean="0"/>
              <a:t>2019/6/13</a:t>
            </a:fld>
            <a:endParaRPr lang="zh-CN" altLang="en-US"/>
          </a:p>
        </p:txBody>
      </p:sp>
      <p:sp>
        <p:nvSpPr>
          <p:cNvPr id="5" name="页脚占位符 4">
            <a:extLst>
              <a:ext uri="{FF2B5EF4-FFF2-40B4-BE49-F238E27FC236}">
                <a16:creationId xmlns:a16="http://schemas.microsoft.com/office/drawing/2014/main" id="{104185D7-CCA3-492C-9E18-AFC305FB2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6A02DE0-0246-4AEC-A42E-62C2253585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67563A-2BCF-4CDB-AAE4-8FFF0BA89BF6}" type="slidenum">
              <a:rPr lang="zh-CN" altLang="en-US" smtClean="0"/>
              <a:t>‹#›</a:t>
            </a:fld>
            <a:endParaRPr lang="zh-CN" altLang="en-US"/>
          </a:p>
        </p:txBody>
      </p:sp>
    </p:spTree>
    <p:extLst>
      <p:ext uri="{BB962C8B-B14F-4D97-AF65-F5344CB8AC3E}">
        <p14:creationId xmlns:p14="http://schemas.microsoft.com/office/powerpoint/2010/main" val="2185023398"/>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66" r:id="rId3"/>
    <p:sldLayoutId id="2147483651" r:id="rId4"/>
    <p:sldLayoutId id="2147483658" r:id="rId5"/>
    <p:sldLayoutId id="2147483650" r:id="rId6"/>
    <p:sldLayoutId id="2147483660" r:id="rId7"/>
    <p:sldLayoutId id="2147483674" r:id="rId8"/>
    <p:sldLayoutId id="2147483655" r:id="rId9"/>
    <p:sldLayoutId id="2147483661" r:id="rId10"/>
    <p:sldLayoutId id="2147483667" r:id="rId11"/>
    <p:sldLayoutId id="2147483671" r:id="rId12"/>
    <p:sldLayoutId id="2147483670" r:id="rId13"/>
    <p:sldLayoutId id="2147483668" r:id="rId14"/>
    <p:sldLayoutId id="2147483669" r:id="rId15"/>
    <p:sldLayoutId id="2147483673" r:id="rId16"/>
    <p:sldLayoutId id="2147483663" r:id="rId17"/>
    <p:sldLayoutId id="2147483664" r:id="rId18"/>
    <p:sldLayoutId id="2147483665" r:id="rId19"/>
    <p:sldLayoutId id="2147483672" r:id="rId20"/>
    <p:sldLayoutId id="2147483675"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845813"/>
      </p:ext>
    </p:extLst>
  </p:cSld>
  <p:clrMap bg1="lt1" tx1="dk1" bg2="lt2" tx2="dk2" accent1="accent1" accent2="accent2" accent3="accent3" accent4="accent4" accent5="accent5" accent6="accent6" hlink="hlink" folHlink="folHlink"/>
  <p:sldLayoutIdLst>
    <p:sldLayoutId id="2147483680" r:id="rId1"/>
    <p:sldLayoutId id="214748368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58AE834-316A-4AFB-837C-994044880A80}"/>
              </a:ext>
            </a:extLst>
          </p:cNvPr>
          <p:cNvSpPr>
            <a:spLocks noGrp="1"/>
          </p:cNvSpPr>
          <p:nvPr>
            <p:ph type="ctrTitle"/>
          </p:nvPr>
        </p:nvSpPr>
        <p:spPr>
          <a:xfrm>
            <a:off x="2002549" y="2332940"/>
            <a:ext cx="8186902" cy="833759"/>
          </a:xfrm>
        </p:spPr>
        <p:txBody>
          <a:bodyPr>
            <a:normAutofit fontScale="90000"/>
          </a:bodyPr>
          <a:lstStyle/>
          <a:p>
            <a:r>
              <a:rPr lang="zh-CN" altLang="en-US" dirty="0"/>
              <a:t>基于卷积神经网络的图像标注研究</a:t>
            </a:r>
          </a:p>
        </p:txBody>
      </p:sp>
      <p:sp>
        <p:nvSpPr>
          <p:cNvPr id="3" name="副标题 2">
            <a:extLst>
              <a:ext uri="{FF2B5EF4-FFF2-40B4-BE49-F238E27FC236}">
                <a16:creationId xmlns:a16="http://schemas.microsoft.com/office/drawing/2014/main" id="{FC89192B-3A93-482D-A650-DD8BF4195EF0}"/>
              </a:ext>
            </a:extLst>
          </p:cNvPr>
          <p:cNvSpPr>
            <a:spLocks noGrp="1"/>
          </p:cNvSpPr>
          <p:nvPr>
            <p:ph type="subTitle" idx="1"/>
          </p:nvPr>
        </p:nvSpPr>
        <p:spPr/>
        <p:txBody>
          <a:bodyPr/>
          <a:lstStyle/>
          <a:p>
            <a:r>
              <a:rPr lang="en-US" altLang="zh-CN" dirty="0"/>
              <a:t>Automatic image annotation method using convolutional neural network</a:t>
            </a:r>
            <a:endParaRPr lang="zh-CN" altLang="en-US" dirty="0"/>
          </a:p>
        </p:txBody>
      </p:sp>
      <p:sp>
        <p:nvSpPr>
          <p:cNvPr id="18" name="文本占位符 17">
            <a:extLst>
              <a:ext uri="{FF2B5EF4-FFF2-40B4-BE49-F238E27FC236}">
                <a16:creationId xmlns:a16="http://schemas.microsoft.com/office/drawing/2014/main" id="{44BBB5C7-1DDF-43C3-8E06-22C049A3C389}"/>
              </a:ext>
            </a:extLst>
          </p:cNvPr>
          <p:cNvSpPr>
            <a:spLocks noGrp="1"/>
          </p:cNvSpPr>
          <p:nvPr>
            <p:ph type="body" sz="quarter" idx="13"/>
          </p:nvPr>
        </p:nvSpPr>
        <p:spPr>
          <a:xfrm>
            <a:off x="3520597" y="5259788"/>
            <a:ext cx="5150803" cy="472252"/>
          </a:xfrm>
        </p:spPr>
        <p:txBody>
          <a:bodyPr/>
          <a:lstStyle/>
          <a:p>
            <a:r>
              <a:rPr lang="zh-CN" altLang="en-US" dirty="0"/>
              <a:t>指导老师：邓晓刚 刘伟锋</a:t>
            </a:r>
          </a:p>
        </p:txBody>
      </p:sp>
      <p:sp>
        <p:nvSpPr>
          <p:cNvPr id="28" name="文本占位符 27">
            <a:extLst>
              <a:ext uri="{FF2B5EF4-FFF2-40B4-BE49-F238E27FC236}">
                <a16:creationId xmlns:a16="http://schemas.microsoft.com/office/drawing/2014/main" id="{090F191B-8340-4483-8359-B8067DB4CB6B}"/>
              </a:ext>
            </a:extLst>
          </p:cNvPr>
          <p:cNvSpPr>
            <a:spLocks noGrp="1"/>
          </p:cNvSpPr>
          <p:nvPr>
            <p:ph type="body" sz="quarter" idx="15"/>
          </p:nvPr>
        </p:nvSpPr>
        <p:spPr/>
        <p:txBody>
          <a:bodyPr/>
          <a:lstStyle/>
          <a:p>
            <a:r>
              <a:rPr lang="zh-CN" altLang="en-US" dirty="0"/>
              <a:t>信息与控制工程学院</a:t>
            </a:r>
          </a:p>
        </p:txBody>
      </p:sp>
      <p:sp>
        <p:nvSpPr>
          <p:cNvPr id="6" name="文本占位符 17">
            <a:extLst>
              <a:ext uri="{FF2B5EF4-FFF2-40B4-BE49-F238E27FC236}">
                <a16:creationId xmlns:a16="http://schemas.microsoft.com/office/drawing/2014/main" id="{83CE94C6-43C0-4071-88A0-210031F7D7C4}"/>
              </a:ext>
            </a:extLst>
          </p:cNvPr>
          <p:cNvSpPr txBox="1">
            <a:spLocks/>
          </p:cNvSpPr>
          <p:nvPr/>
        </p:nvSpPr>
        <p:spPr>
          <a:xfrm>
            <a:off x="3520597" y="4683828"/>
            <a:ext cx="5150803" cy="472252"/>
          </a:xfrm>
          <a:prstGeom prst="rect">
            <a:avLst/>
          </a:prstGeom>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班级：自动化</a:t>
            </a:r>
            <a:r>
              <a:rPr lang="en-US" altLang="zh-CN" dirty="0"/>
              <a:t>15-5</a:t>
            </a:r>
            <a:endParaRPr lang="zh-CN" altLang="en-US" dirty="0"/>
          </a:p>
        </p:txBody>
      </p:sp>
      <p:sp>
        <p:nvSpPr>
          <p:cNvPr id="7" name="文本占位符 17">
            <a:extLst>
              <a:ext uri="{FF2B5EF4-FFF2-40B4-BE49-F238E27FC236}">
                <a16:creationId xmlns:a16="http://schemas.microsoft.com/office/drawing/2014/main" id="{71240803-5308-4F11-98A4-4E3485DAE790}"/>
              </a:ext>
            </a:extLst>
          </p:cNvPr>
          <p:cNvSpPr txBox="1">
            <a:spLocks/>
          </p:cNvSpPr>
          <p:nvPr/>
        </p:nvSpPr>
        <p:spPr>
          <a:xfrm>
            <a:off x="3520597" y="4142344"/>
            <a:ext cx="5150803" cy="472252"/>
          </a:xfrm>
          <a:prstGeom prst="rect">
            <a:avLst/>
          </a:prstGeom>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汇报人：王飞</a:t>
            </a:r>
          </a:p>
        </p:txBody>
      </p:sp>
    </p:spTree>
    <p:extLst>
      <p:ext uri="{BB962C8B-B14F-4D97-AF65-F5344CB8AC3E}">
        <p14:creationId xmlns:p14="http://schemas.microsoft.com/office/powerpoint/2010/main" val="3216220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F10B8FB-2273-41B7-8E1F-926DBE78890B}"/>
              </a:ext>
            </a:extLst>
          </p:cNvPr>
          <p:cNvSpPr>
            <a:spLocks noGrp="1"/>
          </p:cNvSpPr>
          <p:nvPr>
            <p:ph type="body" sz="quarter" idx="10"/>
          </p:nvPr>
        </p:nvSpPr>
        <p:spPr/>
        <p:txBody>
          <a:bodyPr/>
          <a:lstStyle/>
          <a:p>
            <a:r>
              <a:rPr lang="en-US" altLang="zh-CN" dirty="0"/>
              <a:t>02</a:t>
            </a:r>
            <a:endParaRPr lang="zh-CN" altLang="en-US" dirty="0"/>
          </a:p>
        </p:txBody>
      </p:sp>
      <p:sp>
        <p:nvSpPr>
          <p:cNvPr id="4" name="标题 3">
            <a:extLst>
              <a:ext uri="{FF2B5EF4-FFF2-40B4-BE49-F238E27FC236}">
                <a16:creationId xmlns:a16="http://schemas.microsoft.com/office/drawing/2014/main" id="{E0FF230A-246B-4B62-806B-74825E33A6CA}"/>
              </a:ext>
            </a:extLst>
          </p:cNvPr>
          <p:cNvSpPr>
            <a:spLocks noGrp="1"/>
          </p:cNvSpPr>
          <p:nvPr>
            <p:ph type="title"/>
          </p:nvPr>
        </p:nvSpPr>
        <p:spPr>
          <a:xfrm>
            <a:off x="1842552" y="3689995"/>
            <a:ext cx="8506896" cy="552357"/>
          </a:xfrm>
        </p:spPr>
        <p:txBody>
          <a:bodyPr/>
          <a:lstStyle/>
          <a:p>
            <a:r>
              <a:rPr lang="zh-CN" altLang="en-US" dirty="0"/>
              <a:t>基于</a:t>
            </a:r>
            <a:r>
              <a:rPr lang="en-US" altLang="zh-CN" dirty="0"/>
              <a:t>BP</a:t>
            </a:r>
            <a:r>
              <a:rPr lang="zh-CN" altLang="en-US" dirty="0"/>
              <a:t>网络的图像标注</a:t>
            </a:r>
          </a:p>
        </p:txBody>
      </p:sp>
      <p:sp>
        <p:nvSpPr>
          <p:cNvPr id="18" name="文本占位符 17">
            <a:extLst>
              <a:ext uri="{FF2B5EF4-FFF2-40B4-BE49-F238E27FC236}">
                <a16:creationId xmlns:a16="http://schemas.microsoft.com/office/drawing/2014/main" id="{BA7A27FB-D900-4265-A649-5670F758F572}"/>
              </a:ext>
            </a:extLst>
          </p:cNvPr>
          <p:cNvSpPr>
            <a:spLocks noGrp="1"/>
          </p:cNvSpPr>
          <p:nvPr>
            <p:ph type="body" sz="quarter" idx="11"/>
          </p:nvPr>
        </p:nvSpPr>
        <p:spPr>
          <a:xfrm>
            <a:off x="1842552" y="4305568"/>
            <a:ext cx="7118568" cy="471882"/>
          </a:xfrm>
        </p:spPr>
        <p:txBody>
          <a:bodyPr/>
          <a:lstStyle/>
          <a:p>
            <a:r>
              <a:rPr lang="en-US" altLang="zh-CN" dirty="0"/>
              <a:t>Image annotation based on BP Neural Network</a:t>
            </a:r>
            <a:endParaRPr lang="zh-CN" altLang="en-US" dirty="0"/>
          </a:p>
        </p:txBody>
      </p:sp>
      <p:sp>
        <p:nvSpPr>
          <p:cNvPr id="7" name="矩形 6">
            <a:extLst>
              <a:ext uri="{FF2B5EF4-FFF2-40B4-BE49-F238E27FC236}">
                <a16:creationId xmlns:a16="http://schemas.microsoft.com/office/drawing/2014/main" id="{D820D1AB-7AB0-46B9-A544-5A22C9D2AD6A}"/>
              </a:ext>
            </a:extLst>
          </p:cNvPr>
          <p:cNvSpPr/>
          <p:nvPr/>
        </p:nvSpPr>
        <p:spPr>
          <a:xfrm>
            <a:off x="868680" y="59994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2D46A45-1469-4EBB-8A8D-82D3787D02BA}"/>
              </a:ext>
            </a:extLst>
          </p:cNvPr>
          <p:cNvSpPr/>
          <p:nvPr/>
        </p:nvSpPr>
        <p:spPr>
          <a:xfrm>
            <a:off x="66040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2289554-1D42-469B-83B0-740899C01652}"/>
              </a:ext>
            </a:extLst>
          </p:cNvPr>
          <p:cNvSpPr/>
          <p:nvPr/>
        </p:nvSpPr>
        <p:spPr>
          <a:xfrm>
            <a:off x="107696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0C5FF172-CB5F-43BB-81CB-9E1FFA866959}"/>
              </a:ext>
            </a:extLst>
          </p:cNvPr>
          <p:cNvSpPr/>
          <p:nvPr/>
        </p:nvSpPr>
        <p:spPr>
          <a:xfrm>
            <a:off x="127889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372E00D-D69E-4470-A41F-1819A83C2FA3}"/>
              </a:ext>
            </a:extLst>
          </p:cNvPr>
          <p:cNvSpPr/>
          <p:nvPr/>
        </p:nvSpPr>
        <p:spPr>
          <a:xfrm>
            <a:off x="148082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207B1B1-F689-46DE-956A-24EC1FBD99EA}"/>
              </a:ext>
            </a:extLst>
          </p:cNvPr>
          <p:cNvSpPr/>
          <p:nvPr/>
        </p:nvSpPr>
        <p:spPr>
          <a:xfrm>
            <a:off x="168275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38440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182651-2785-4329-AC66-31E2CC780963}"/>
              </a:ext>
            </a:extLst>
          </p:cNvPr>
          <p:cNvSpPr>
            <a:spLocks noGrp="1"/>
          </p:cNvSpPr>
          <p:nvPr>
            <p:ph type="title"/>
          </p:nvPr>
        </p:nvSpPr>
        <p:spPr/>
        <p:txBody>
          <a:bodyPr/>
          <a:lstStyle/>
          <a:p>
            <a:r>
              <a:rPr lang="en-US" altLang="zh-CN" dirty="0"/>
              <a:t>BP</a:t>
            </a:r>
            <a:r>
              <a:rPr lang="zh-CN" altLang="en-US" dirty="0"/>
              <a:t>神经网络原理</a:t>
            </a:r>
          </a:p>
        </p:txBody>
      </p:sp>
      <p:sp>
        <p:nvSpPr>
          <p:cNvPr id="6" name="文本框 5">
            <a:extLst>
              <a:ext uri="{FF2B5EF4-FFF2-40B4-BE49-F238E27FC236}">
                <a16:creationId xmlns:a16="http://schemas.microsoft.com/office/drawing/2014/main" id="{67AF615B-CDFA-4217-91AD-0ACDF3C92B36}"/>
              </a:ext>
            </a:extLst>
          </p:cNvPr>
          <p:cNvSpPr txBox="1"/>
          <p:nvPr/>
        </p:nvSpPr>
        <p:spPr>
          <a:xfrm>
            <a:off x="6615187" y="5969939"/>
            <a:ext cx="4255770" cy="382028"/>
          </a:xfrm>
          <a:prstGeom prst="rect">
            <a:avLst/>
          </a:prstGeom>
          <a:noFill/>
        </p:spPr>
        <p:txBody>
          <a:bodyPr wrap="square" rtlCol="0">
            <a:spAutoFit/>
          </a:bodyPr>
          <a:lstStyle/>
          <a:p>
            <a:pPr algn="ctr">
              <a:lnSpc>
                <a:spcPct val="130000"/>
              </a:lnSpc>
            </a:pPr>
            <a:r>
              <a:rPr lang="zh-CN" altLang="en-US" sz="1600" b="1" dirty="0">
                <a:solidFill>
                  <a:schemeClr val="tx1">
                    <a:lumMod val="75000"/>
                    <a:lumOff val="25000"/>
                  </a:schemeClr>
                </a:solidFill>
              </a:rPr>
              <a:t>误差逆传播（</a:t>
            </a:r>
            <a:r>
              <a:rPr lang="en-US" altLang="zh-CN" sz="1600" b="1" dirty="0">
                <a:solidFill>
                  <a:schemeClr val="tx1">
                    <a:lumMod val="75000"/>
                    <a:lumOff val="25000"/>
                  </a:schemeClr>
                </a:solidFill>
              </a:rPr>
              <a:t>BP</a:t>
            </a:r>
            <a:r>
              <a:rPr lang="zh-CN" altLang="en-US" sz="1600" b="1" dirty="0">
                <a:solidFill>
                  <a:schemeClr val="tx1">
                    <a:lumMod val="75000"/>
                    <a:lumOff val="25000"/>
                  </a:schemeClr>
                </a:solidFill>
              </a:rPr>
              <a:t>）算法</a:t>
            </a:r>
          </a:p>
        </p:txBody>
      </p:sp>
      <p:grpSp>
        <p:nvGrpSpPr>
          <p:cNvPr id="13" name="组合 12">
            <a:extLst>
              <a:ext uri="{FF2B5EF4-FFF2-40B4-BE49-F238E27FC236}">
                <a16:creationId xmlns:a16="http://schemas.microsoft.com/office/drawing/2014/main" id="{3C45064E-2602-4DCA-A1FF-B6A7E4A3356F}"/>
              </a:ext>
            </a:extLst>
          </p:cNvPr>
          <p:cNvGrpSpPr/>
          <p:nvPr/>
        </p:nvGrpSpPr>
        <p:grpSpPr>
          <a:xfrm>
            <a:off x="2757270" y="1068669"/>
            <a:ext cx="6428935" cy="504593"/>
            <a:chOff x="5237140" y="1745106"/>
            <a:chExt cx="4405158" cy="1242826"/>
          </a:xfrm>
        </p:grpSpPr>
        <p:sp>
          <p:nvSpPr>
            <p:cNvPr id="8" name="文本框 7">
              <a:extLst>
                <a:ext uri="{FF2B5EF4-FFF2-40B4-BE49-F238E27FC236}">
                  <a16:creationId xmlns:a16="http://schemas.microsoft.com/office/drawing/2014/main" id="{DDE470DE-B530-47B8-84FA-229BF6E88F83}"/>
                </a:ext>
              </a:extLst>
            </p:cNvPr>
            <p:cNvSpPr txBox="1"/>
            <p:nvPr/>
          </p:nvSpPr>
          <p:spPr>
            <a:xfrm>
              <a:off x="5237140" y="1745106"/>
              <a:ext cx="4405158" cy="1116877"/>
            </a:xfrm>
            <a:prstGeom prst="rect">
              <a:avLst/>
            </a:prstGeom>
            <a:noFill/>
          </p:spPr>
          <p:txBody>
            <a:bodyPr wrap="square" lIns="0" rIns="0" rtlCol="0">
              <a:spAutoFit/>
            </a:bodyPr>
            <a:lstStyle/>
            <a:p>
              <a:pPr>
                <a:lnSpc>
                  <a:spcPct val="130000"/>
                </a:lnSpc>
              </a:pPr>
              <a:r>
                <a:rPr lang="en-US" altLang="zh-CN" sz="2000" b="1" dirty="0">
                  <a:latin typeface="+mj-ea"/>
                  <a:ea typeface="+mj-ea"/>
                </a:rPr>
                <a:t>BP</a:t>
              </a:r>
              <a:r>
                <a:rPr lang="zh-CN" altLang="en-US" sz="2000" b="1" dirty="0">
                  <a:latin typeface="+mj-ea"/>
                  <a:ea typeface="+mj-ea"/>
                </a:rPr>
                <a:t>网络的训练过程分为正向传播和误差反向传播过程。</a:t>
              </a:r>
              <a:endParaRPr lang="en-US" altLang="zh-CN" sz="2000" b="1" dirty="0">
                <a:latin typeface="+mj-ea"/>
                <a:ea typeface="+mj-ea"/>
              </a:endParaRPr>
            </a:p>
          </p:txBody>
        </p:sp>
        <p:cxnSp>
          <p:nvCxnSpPr>
            <p:cNvPr id="10" name="直接连接符 9">
              <a:extLst>
                <a:ext uri="{FF2B5EF4-FFF2-40B4-BE49-F238E27FC236}">
                  <a16:creationId xmlns:a16="http://schemas.microsoft.com/office/drawing/2014/main" id="{FD3E680C-2837-4FE6-9606-558FE09A9DA9}"/>
                </a:ext>
              </a:extLst>
            </p:cNvPr>
            <p:cNvCxnSpPr>
              <a:cxnSpLocks/>
            </p:cNvCxnSpPr>
            <p:nvPr/>
          </p:nvCxnSpPr>
          <p:spPr>
            <a:xfrm>
              <a:off x="7515226" y="2987932"/>
              <a:ext cx="1247774"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9" name="图片 8">
            <a:extLst>
              <a:ext uri="{FF2B5EF4-FFF2-40B4-BE49-F238E27FC236}">
                <a16:creationId xmlns:a16="http://schemas.microsoft.com/office/drawing/2014/main" id="{AD7894D9-B739-4937-9C73-F6FFAA66B610}"/>
              </a:ext>
            </a:extLst>
          </p:cNvPr>
          <p:cNvPicPr/>
          <p:nvPr/>
        </p:nvPicPr>
        <p:blipFill rotWithShape="1">
          <a:blip r:embed="rId3">
            <a:extLst>
              <a:ext uri="{28A0092B-C50C-407E-A947-70E740481C1C}">
                <a14:useLocalDpi xmlns:a14="http://schemas.microsoft.com/office/drawing/2010/main" val="0"/>
              </a:ext>
            </a:extLst>
          </a:blip>
          <a:srcRect l="7773" t="5865" r="10198" b="8924"/>
          <a:stretch/>
        </p:blipFill>
        <p:spPr bwMode="auto">
          <a:xfrm>
            <a:off x="769036" y="1705372"/>
            <a:ext cx="4928772" cy="3817024"/>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E4C98A78-F422-4399-8721-D5AA80CCCD20}"/>
                  </a:ext>
                </a:extLst>
              </p:cNvPr>
              <p:cNvGraphicFramePr>
                <a:graphicFrameLocks noGrp="1"/>
              </p:cNvGraphicFramePr>
              <p:nvPr>
                <p:extLst/>
              </p:nvPr>
            </p:nvGraphicFramePr>
            <p:xfrm>
              <a:off x="6203317" y="1573262"/>
              <a:ext cx="5510485" cy="4365726"/>
            </p:xfrm>
            <a:graphic>
              <a:graphicData uri="http://schemas.openxmlformats.org/drawingml/2006/table">
                <a:tbl>
                  <a:tblPr firstRow="1" firstCol="1" bandRow="1">
                    <a:tableStyleId>{5C22544A-7EE6-4342-B048-85BDC9FD1C3A}</a:tableStyleId>
                  </a:tblPr>
                  <a:tblGrid>
                    <a:gridCol w="5510485">
                      <a:extLst>
                        <a:ext uri="{9D8B030D-6E8A-4147-A177-3AD203B41FA5}">
                          <a16:colId xmlns:a16="http://schemas.microsoft.com/office/drawing/2014/main" val="1998314432"/>
                        </a:ext>
                      </a:extLst>
                    </a:gridCol>
                  </a:tblGrid>
                  <a:tr h="3990016">
                    <a:tc>
                      <a:txBody>
                        <a:bodyPr/>
                        <a:lstStyle/>
                        <a:p>
                          <a:pPr indent="267970" algn="l">
                            <a:lnSpc>
                              <a:spcPct val="150000"/>
                            </a:lnSpc>
                            <a:spcAft>
                              <a:spcPts val="0"/>
                            </a:spcAft>
                          </a:pPr>
                          <a:r>
                            <a:rPr lang="zh-CN" sz="1400" kern="100" dirty="0">
                              <a:effectLst/>
                            </a:rPr>
                            <a:t>输入：训练集</a:t>
                          </a:r>
                          <a14:m>
                            <m:oMath xmlns:m="http://schemas.openxmlformats.org/officeDocument/2006/math">
                              <m:r>
                                <m:rPr>
                                  <m:sty m:val="p"/>
                                </m:rPr>
                                <a:rPr lang="en-US" sz="1400" kern="100">
                                  <a:effectLst/>
                                  <a:latin typeface="Cambria Math" panose="02040503050406030204" pitchFamily="18" charset="0"/>
                                </a:rPr>
                                <m:t>D</m:t>
                              </m:r>
                              <m:r>
                                <a:rPr lang="en-US" sz="1400" kern="100">
                                  <a:effectLst/>
                                  <a:latin typeface="Cambria Math" panose="02040503050406030204" pitchFamily="18" charset="0"/>
                                </a:rPr>
                                <m:t>={</m:t>
                              </m:r>
                              <m:sSubSup>
                                <m:sSubSupPr>
                                  <m:ctrlPr>
                                    <a:rPr lang="zh-CN" sz="1400" i="1" kern="100">
                                      <a:effectLst/>
                                      <a:latin typeface="Cambria Math" panose="02040503050406030204" pitchFamily="18" charset="0"/>
                                    </a:rPr>
                                  </m:ctrlPr>
                                </m:sSubSupPr>
                                <m:e>
                                  <m:d>
                                    <m:dPr>
                                      <m:ctrlPr>
                                        <a:rPr lang="zh-CN" sz="1400" i="1" kern="100">
                                          <a:effectLst/>
                                          <a:latin typeface="Cambria Math" panose="02040503050406030204" pitchFamily="18" charset="0"/>
                                        </a:rPr>
                                      </m:ctrlPr>
                                    </m:dPr>
                                    <m:e>
                                      <m:sSub>
                                        <m:sSubPr>
                                          <m:ctrlPr>
                                            <a:rPr lang="zh-CN" sz="1400" i="1" kern="100">
                                              <a:effectLst/>
                                              <a:latin typeface="Cambria Math" panose="02040503050406030204" pitchFamily="18" charset="0"/>
                                            </a:rPr>
                                          </m:ctrlPr>
                                        </m:sSubPr>
                                        <m:e>
                                          <m:r>
                                            <a:rPr lang="en-US" sz="1400" kern="100">
                                              <a:effectLst/>
                                              <a:latin typeface="Cambria Math" panose="02040503050406030204" pitchFamily="18" charset="0"/>
                                            </a:rPr>
                                            <m:t>𝑥</m:t>
                                          </m:r>
                                        </m:e>
                                        <m:sub>
                                          <m:r>
                                            <a:rPr lang="en-US" sz="1400" kern="100">
                                              <a:effectLst/>
                                              <a:latin typeface="Cambria Math" panose="02040503050406030204" pitchFamily="18" charset="0"/>
                                            </a:rPr>
                                            <m:t>𝑘</m:t>
                                          </m:r>
                                          <m:r>
                                            <a:rPr lang="en-US" sz="1400" kern="100">
                                              <a:effectLst/>
                                              <a:latin typeface="Cambria Math" panose="02040503050406030204" pitchFamily="18" charset="0"/>
                                            </a:rPr>
                                            <m:t>,</m:t>
                                          </m:r>
                                        </m:sub>
                                      </m:sSub>
                                      <m:sSub>
                                        <m:sSubPr>
                                          <m:ctrlPr>
                                            <a:rPr lang="zh-CN" sz="1400" i="1" kern="100">
                                              <a:effectLst/>
                                              <a:latin typeface="Cambria Math" panose="02040503050406030204" pitchFamily="18" charset="0"/>
                                            </a:rPr>
                                          </m:ctrlPr>
                                        </m:sSubPr>
                                        <m:e>
                                          <m:r>
                                            <a:rPr lang="en-US" sz="1400" kern="100">
                                              <a:effectLst/>
                                              <a:latin typeface="Cambria Math" panose="02040503050406030204" pitchFamily="18" charset="0"/>
                                            </a:rPr>
                                            <m:t>𝑦</m:t>
                                          </m:r>
                                        </m:e>
                                        <m:sub>
                                          <m:r>
                                            <a:rPr lang="en-US" sz="1400" kern="100">
                                              <a:effectLst/>
                                              <a:latin typeface="Cambria Math" panose="02040503050406030204" pitchFamily="18" charset="0"/>
                                            </a:rPr>
                                            <m:t>𝑘</m:t>
                                          </m:r>
                                        </m:sub>
                                      </m:sSub>
                                    </m:e>
                                  </m:d>
                                </m:e>
                                <m:sub>
                                  <m:r>
                                    <a:rPr lang="en-US" sz="1400" kern="100">
                                      <a:effectLst/>
                                      <a:latin typeface="Cambria Math" panose="02040503050406030204" pitchFamily="18" charset="0"/>
                                    </a:rPr>
                                    <m:t>𝑘</m:t>
                                  </m:r>
                                  <m:r>
                                    <a:rPr lang="en-US" sz="1400" kern="100">
                                      <a:effectLst/>
                                      <a:latin typeface="Cambria Math" panose="02040503050406030204" pitchFamily="18" charset="0"/>
                                    </a:rPr>
                                    <m:t>=1</m:t>
                                  </m:r>
                                </m:sub>
                                <m:sup>
                                  <m:r>
                                    <a:rPr lang="en-US" sz="1400" kern="100">
                                      <a:effectLst/>
                                      <a:latin typeface="Cambria Math" panose="02040503050406030204" pitchFamily="18" charset="0"/>
                                    </a:rPr>
                                    <m:t>𝑚</m:t>
                                  </m:r>
                                </m:sup>
                              </m:sSubSup>
                              <m:r>
                                <a:rPr lang="en-US" sz="1400" kern="100">
                                  <a:effectLst/>
                                  <a:latin typeface="Cambria Math" panose="02040503050406030204" pitchFamily="18" charset="0"/>
                                </a:rPr>
                                <m:t>}</m:t>
                              </m:r>
                            </m:oMath>
                          </a14:m>
                          <a:r>
                            <a:rPr lang="zh-CN" sz="1400" kern="100" dirty="0">
                              <a:effectLst/>
                            </a:rPr>
                            <a:t>；</a:t>
                          </a:r>
                          <a:endParaRPr lang="zh-CN" sz="1200" kern="100" dirty="0">
                            <a:effectLst/>
                          </a:endParaRPr>
                        </a:p>
                        <a:p>
                          <a:pPr indent="266700" algn="l">
                            <a:lnSpc>
                              <a:spcPct val="150000"/>
                            </a:lnSpc>
                            <a:spcAft>
                              <a:spcPts val="0"/>
                            </a:spcAft>
                          </a:pPr>
                          <a:r>
                            <a:rPr lang="en-US" sz="1400" kern="100" dirty="0">
                              <a:effectLst/>
                            </a:rPr>
                            <a:t>      </a:t>
                          </a:r>
                          <a:r>
                            <a:rPr lang="zh-CN" sz="1400" kern="100" dirty="0">
                              <a:effectLst/>
                            </a:rPr>
                            <a:t>学习率η</a:t>
                          </a:r>
                          <a:r>
                            <a:rPr lang="en-US" sz="1400" kern="100" dirty="0">
                              <a:effectLst/>
                            </a:rPr>
                            <a:t>.</a:t>
                          </a:r>
                          <a:endParaRPr lang="zh-CN" sz="1200" kern="100" dirty="0">
                            <a:effectLst/>
                          </a:endParaRPr>
                        </a:p>
                        <a:p>
                          <a:pPr indent="266700" algn="l">
                            <a:lnSpc>
                              <a:spcPct val="150000"/>
                            </a:lnSpc>
                            <a:spcAft>
                              <a:spcPts val="0"/>
                            </a:spcAft>
                          </a:pPr>
                          <a:r>
                            <a:rPr lang="zh-CN" sz="1400" kern="100" dirty="0">
                              <a:effectLst/>
                            </a:rPr>
                            <a:t>过程：</a:t>
                          </a:r>
                          <a:endParaRPr lang="zh-CN" sz="1200" kern="100" dirty="0">
                            <a:effectLst/>
                          </a:endParaRPr>
                        </a:p>
                        <a:p>
                          <a:pPr indent="266700" algn="l">
                            <a:lnSpc>
                              <a:spcPct val="150000"/>
                            </a:lnSpc>
                            <a:spcAft>
                              <a:spcPts val="0"/>
                            </a:spcAft>
                          </a:pPr>
                          <a:r>
                            <a:rPr lang="en-US" sz="1400" kern="100" dirty="0">
                              <a:effectLst/>
                            </a:rPr>
                            <a:t>1</a:t>
                          </a:r>
                          <a:r>
                            <a:rPr lang="zh-CN" sz="1400" kern="100" dirty="0">
                              <a:effectLst/>
                            </a:rPr>
                            <a:t>：在（</a:t>
                          </a:r>
                          <a:r>
                            <a:rPr lang="en-US" sz="1400" kern="100" dirty="0">
                              <a:effectLst/>
                            </a:rPr>
                            <a:t>0</a:t>
                          </a:r>
                          <a:r>
                            <a:rPr lang="zh-CN" sz="1400" kern="100" dirty="0">
                              <a:effectLst/>
                            </a:rPr>
                            <a:t>，</a:t>
                          </a:r>
                          <a:r>
                            <a:rPr lang="en-US" sz="1400" kern="100" dirty="0">
                              <a:effectLst/>
                            </a:rPr>
                            <a:t>1</a:t>
                          </a:r>
                          <a:r>
                            <a:rPr lang="zh-CN" sz="1400" kern="100" dirty="0">
                              <a:effectLst/>
                            </a:rPr>
                            <a:t>）范围内随机初始化网络中所有的连接权和阈值</a:t>
                          </a:r>
                          <a:endParaRPr lang="zh-CN" sz="1200" kern="100" dirty="0">
                            <a:effectLst/>
                          </a:endParaRPr>
                        </a:p>
                        <a:p>
                          <a:pPr indent="266700" algn="l">
                            <a:lnSpc>
                              <a:spcPct val="150000"/>
                            </a:lnSpc>
                            <a:spcAft>
                              <a:spcPts val="0"/>
                            </a:spcAft>
                          </a:pPr>
                          <a:r>
                            <a:rPr lang="en-US" sz="1400" kern="100" dirty="0">
                              <a:effectLst/>
                            </a:rPr>
                            <a:t>2</a:t>
                          </a:r>
                          <a:r>
                            <a:rPr lang="zh-CN" sz="1400" kern="100" dirty="0">
                              <a:effectLst/>
                            </a:rPr>
                            <a:t>：</a:t>
                          </a:r>
                          <a:r>
                            <a:rPr lang="en-US" sz="1400" kern="100" dirty="0">
                              <a:effectLst/>
                            </a:rPr>
                            <a:t>repeat</a:t>
                          </a:r>
                          <a:endParaRPr lang="zh-CN" sz="1200" kern="100" dirty="0">
                            <a:effectLst/>
                          </a:endParaRPr>
                        </a:p>
                        <a:p>
                          <a:pPr indent="266700" algn="l">
                            <a:lnSpc>
                              <a:spcPct val="150000"/>
                            </a:lnSpc>
                            <a:spcAft>
                              <a:spcPts val="0"/>
                            </a:spcAft>
                          </a:pPr>
                          <a:r>
                            <a:rPr lang="en-US" sz="1400" kern="100" dirty="0">
                              <a:effectLst/>
                            </a:rPr>
                            <a:t>3</a:t>
                          </a:r>
                          <a:r>
                            <a:rPr lang="zh-CN" sz="1400" kern="100" dirty="0">
                              <a:effectLst/>
                            </a:rPr>
                            <a:t>：  </a:t>
                          </a:r>
                          <a:r>
                            <a:rPr lang="en-US" sz="1400" kern="100" dirty="0">
                              <a:effectLst/>
                            </a:rPr>
                            <a:t>for all</a:t>
                          </a:r>
                          <a:r>
                            <a:rPr lang="zh-CN" sz="1400" kern="100" dirty="0">
                              <a:effectLst/>
                            </a:rPr>
                            <a:t>（</a:t>
                          </a:r>
                          <a14:m>
                            <m:oMath xmlns:m="http://schemas.openxmlformats.org/officeDocument/2006/math">
                              <m:sSub>
                                <m:sSubPr>
                                  <m:ctrlPr>
                                    <a:rPr lang="zh-CN" sz="1400" i="1" kern="100">
                                      <a:effectLst/>
                                      <a:latin typeface="Cambria Math" panose="02040503050406030204" pitchFamily="18" charset="0"/>
                                    </a:rPr>
                                  </m:ctrlPr>
                                </m:sSubPr>
                                <m:e>
                                  <m:r>
                                    <a:rPr lang="en-US" sz="1400" kern="100">
                                      <a:effectLst/>
                                      <a:latin typeface="Cambria Math" panose="02040503050406030204" pitchFamily="18" charset="0"/>
                                    </a:rPr>
                                    <m:t>𝑥</m:t>
                                  </m:r>
                                </m:e>
                                <m:sub>
                                  <m:r>
                                    <a:rPr lang="en-US" sz="1400" kern="100">
                                      <a:effectLst/>
                                      <a:latin typeface="Cambria Math" panose="02040503050406030204" pitchFamily="18" charset="0"/>
                                    </a:rPr>
                                    <m:t>𝑘</m:t>
                                  </m:r>
                                </m:sub>
                              </m:sSub>
                              <m:r>
                                <a:rPr lang="en-US" sz="1400" kern="100">
                                  <a:effectLst/>
                                  <a:latin typeface="Cambria Math" panose="02040503050406030204" pitchFamily="18" charset="0"/>
                                </a:rPr>
                                <m:t>,</m:t>
                              </m:r>
                              <m:sSub>
                                <m:sSubPr>
                                  <m:ctrlPr>
                                    <a:rPr lang="zh-CN" sz="1400" i="1" kern="100">
                                      <a:effectLst/>
                                      <a:latin typeface="Cambria Math" panose="02040503050406030204" pitchFamily="18" charset="0"/>
                                    </a:rPr>
                                  </m:ctrlPr>
                                </m:sSubPr>
                                <m:e>
                                  <m:r>
                                    <a:rPr lang="en-US" sz="1400" kern="100">
                                      <a:effectLst/>
                                      <a:latin typeface="Cambria Math" panose="02040503050406030204" pitchFamily="18" charset="0"/>
                                    </a:rPr>
                                    <m:t>𝑦</m:t>
                                  </m:r>
                                </m:e>
                                <m:sub>
                                  <m:r>
                                    <a:rPr lang="en-US" sz="1400" kern="100">
                                      <a:effectLst/>
                                      <a:latin typeface="Cambria Math" panose="02040503050406030204" pitchFamily="18" charset="0"/>
                                    </a:rPr>
                                    <m:t>𝑘</m:t>
                                  </m:r>
                                </m:sub>
                              </m:sSub>
                            </m:oMath>
                          </a14:m>
                          <a:r>
                            <a:rPr lang="zh-CN" sz="1400" kern="100" dirty="0">
                              <a:effectLst/>
                            </a:rPr>
                            <a:t>）∈</a:t>
                          </a:r>
                          <a:r>
                            <a:rPr lang="en-US" sz="1400" kern="100" dirty="0">
                              <a:effectLst/>
                            </a:rPr>
                            <a:t>D do</a:t>
                          </a:r>
                          <a:endParaRPr lang="zh-CN" sz="1200" kern="100" dirty="0">
                            <a:effectLst/>
                          </a:endParaRPr>
                        </a:p>
                        <a:p>
                          <a:pPr indent="266700" algn="l">
                            <a:lnSpc>
                              <a:spcPct val="150000"/>
                            </a:lnSpc>
                            <a:spcAft>
                              <a:spcPts val="0"/>
                            </a:spcAft>
                          </a:pPr>
                          <a:r>
                            <a:rPr lang="en-US" sz="1400" kern="100" dirty="0">
                              <a:effectLst/>
                            </a:rPr>
                            <a:t>4</a:t>
                          </a:r>
                          <a:r>
                            <a:rPr lang="zh-CN" sz="1400" kern="100" dirty="0">
                              <a:effectLst/>
                            </a:rPr>
                            <a:t>： </a:t>
                          </a:r>
                          <a:r>
                            <a:rPr lang="en-US" sz="1400" kern="100" dirty="0">
                              <a:effectLst/>
                            </a:rPr>
                            <a:t>    </a:t>
                          </a:r>
                          <a:r>
                            <a:rPr lang="zh-CN" sz="1400" kern="100" dirty="0">
                              <a:effectLst/>
                            </a:rPr>
                            <a:t>根据当前参数计算当前样本的输出；</a:t>
                          </a:r>
                          <a:endParaRPr lang="zh-CN" sz="1200" kern="100" dirty="0">
                            <a:effectLst/>
                          </a:endParaRPr>
                        </a:p>
                        <a:p>
                          <a:pPr indent="266700" algn="l">
                            <a:lnSpc>
                              <a:spcPct val="150000"/>
                            </a:lnSpc>
                            <a:spcAft>
                              <a:spcPts val="0"/>
                            </a:spcAft>
                          </a:pPr>
                          <a:r>
                            <a:rPr lang="en-US" sz="1400" kern="100" dirty="0">
                              <a:effectLst/>
                            </a:rPr>
                            <a:t>5</a:t>
                          </a:r>
                          <a:r>
                            <a:rPr lang="zh-CN" sz="1400" kern="100" dirty="0">
                              <a:effectLst/>
                            </a:rPr>
                            <a:t>： </a:t>
                          </a:r>
                          <a:r>
                            <a:rPr lang="en-US" sz="1400" kern="100" dirty="0">
                              <a:effectLst/>
                            </a:rPr>
                            <a:t>    </a:t>
                          </a:r>
                          <a:r>
                            <a:rPr lang="zh-CN" sz="1400" kern="100" dirty="0">
                              <a:effectLst/>
                            </a:rPr>
                            <a:t>计算输出层神经元的梯度项；</a:t>
                          </a:r>
                          <a:endParaRPr lang="zh-CN" sz="1200" kern="100" dirty="0">
                            <a:effectLst/>
                          </a:endParaRPr>
                        </a:p>
                        <a:p>
                          <a:pPr indent="266700" algn="l">
                            <a:lnSpc>
                              <a:spcPct val="150000"/>
                            </a:lnSpc>
                            <a:spcAft>
                              <a:spcPts val="0"/>
                            </a:spcAft>
                          </a:pPr>
                          <a:r>
                            <a:rPr lang="en-US" sz="1400" kern="100" dirty="0">
                              <a:effectLst/>
                            </a:rPr>
                            <a:t>6</a:t>
                          </a:r>
                          <a:r>
                            <a:rPr lang="zh-CN" sz="1400" kern="100" dirty="0">
                              <a:effectLst/>
                            </a:rPr>
                            <a:t>： </a:t>
                          </a:r>
                          <a:r>
                            <a:rPr lang="en-US" sz="1400" kern="100" dirty="0">
                              <a:effectLst/>
                            </a:rPr>
                            <a:t>   </a:t>
                          </a:r>
                          <a:r>
                            <a:rPr lang="en-US" sz="1400" kern="100" baseline="0" dirty="0">
                              <a:effectLst/>
                            </a:rPr>
                            <a:t> </a:t>
                          </a:r>
                          <a:r>
                            <a:rPr lang="zh-CN" sz="1400" kern="100" dirty="0">
                              <a:effectLst/>
                            </a:rPr>
                            <a:t>计算隐层神经元的梯度项；</a:t>
                          </a:r>
                          <a:endParaRPr lang="zh-CN" sz="1200" kern="100" dirty="0">
                            <a:effectLst/>
                          </a:endParaRPr>
                        </a:p>
                        <a:p>
                          <a:pPr indent="266700" algn="l">
                            <a:lnSpc>
                              <a:spcPct val="150000"/>
                            </a:lnSpc>
                            <a:spcAft>
                              <a:spcPts val="0"/>
                            </a:spcAft>
                          </a:pPr>
                          <a:r>
                            <a:rPr lang="en-US" sz="1400" kern="100" dirty="0">
                              <a:effectLst/>
                            </a:rPr>
                            <a:t>7</a:t>
                          </a:r>
                          <a:r>
                            <a:rPr lang="zh-CN" sz="1400" kern="100" dirty="0">
                              <a:effectLst/>
                            </a:rPr>
                            <a:t>： </a:t>
                          </a:r>
                          <a:r>
                            <a:rPr lang="en-US" sz="1400" kern="100" dirty="0">
                              <a:effectLst/>
                            </a:rPr>
                            <a:t>   </a:t>
                          </a:r>
                          <a:r>
                            <a:rPr lang="en-US" sz="1400" kern="100" baseline="0" dirty="0">
                              <a:effectLst/>
                            </a:rPr>
                            <a:t> </a:t>
                          </a:r>
                          <a:r>
                            <a:rPr lang="zh-CN" sz="1400" kern="100" dirty="0">
                              <a:effectLst/>
                            </a:rPr>
                            <a:t>更新连接权</a:t>
                          </a:r>
                          <a14:m>
                            <m:oMath xmlns:m="http://schemas.openxmlformats.org/officeDocument/2006/math">
                              <m:r>
                                <a:rPr lang="zh-CN" sz="1400" i="1" kern="100" smtClean="0">
                                  <a:effectLst/>
                                  <a:latin typeface="Cambria Math" panose="02040503050406030204" pitchFamily="18" charset="0"/>
                                </a:rPr>
                                <m:t> </m:t>
                              </m:r>
                              <m:r>
                                <a:rPr lang="zh-CN" altLang="en-US" sz="1400" i="1" kern="100" smtClean="0">
                                  <a:effectLst/>
                                  <a:latin typeface="Cambria Math" panose="02040503050406030204" pitchFamily="18" charset="0"/>
                                </a:rPr>
                                <m:t>与</m:t>
                              </m:r>
                            </m:oMath>
                          </a14:m>
                          <a:r>
                            <a:rPr lang="zh-CN" sz="1400" kern="100" dirty="0">
                              <a:effectLst/>
                            </a:rPr>
                            <a:t>阈值</a:t>
                          </a:r>
                          <a:endParaRPr lang="zh-CN" sz="1200" kern="100" dirty="0">
                            <a:effectLst/>
                          </a:endParaRPr>
                        </a:p>
                        <a:p>
                          <a:pPr indent="266700" algn="l">
                            <a:lnSpc>
                              <a:spcPct val="150000"/>
                            </a:lnSpc>
                            <a:spcAft>
                              <a:spcPts val="0"/>
                            </a:spcAft>
                          </a:pPr>
                          <a:r>
                            <a:rPr lang="en-US" sz="1400" kern="100" dirty="0">
                              <a:effectLst/>
                            </a:rPr>
                            <a:t>8</a:t>
                          </a:r>
                          <a:r>
                            <a:rPr lang="zh-CN" sz="1400" kern="100" dirty="0">
                              <a:effectLst/>
                            </a:rPr>
                            <a:t>：  </a:t>
                          </a:r>
                          <a:r>
                            <a:rPr lang="en-US" sz="1400" kern="100" dirty="0">
                              <a:effectLst/>
                            </a:rPr>
                            <a:t>end for</a:t>
                          </a:r>
                        </a:p>
                        <a:p>
                          <a:pPr indent="266700" algn="l">
                            <a:lnSpc>
                              <a:spcPct val="150000"/>
                            </a:lnSpc>
                            <a:spcAft>
                              <a:spcPts val="0"/>
                            </a:spcAft>
                          </a:pPr>
                          <a:r>
                            <a:rPr lang="en-US" altLang="zh-CN" sz="1200" kern="100" dirty="0">
                              <a:effectLst/>
                            </a:rPr>
                            <a:t>9</a:t>
                          </a:r>
                          <a:r>
                            <a:rPr lang="zh-CN" altLang="zh-CN" sz="1200" kern="100" dirty="0">
                              <a:effectLst/>
                            </a:rPr>
                            <a:t>：</a:t>
                          </a:r>
                          <a:r>
                            <a:rPr lang="en-US" altLang="zh-CN" sz="1200" kern="100" dirty="0" err="1">
                              <a:effectLst/>
                            </a:rPr>
                            <a:t>untill</a:t>
                          </a:r>
                          <a:r>
                            <a:rPr lang="en-US" altLang="zh-CN" sz="1200" kern="100" dirty="0">
                              <a:effectLst/>
                            </a:rPr>
                            <a:t> </a:t>
                          </a:r>
                          <a:r>
                            <a:rPr lang="zh-CN" altLang="zh-CN" sz="1200" kern="100" dirty="0">
                              <a:effectLst/>
                            </a:rPr>
                            <a:t>达到停止条件</a:t>
                          </a:r>
                          <a:endParaRPr lang="zh-CN" altLang="zh-CN" sz="1100" kern="100" dirty="0">
                            <a:effectLst/>
                          </a:endParaRPr>
                        </a:p>
                        <a:p>
                          <a:pPr indent="267970" algn="l">
                            <a:lnSpc>
                              <a:spcPct val="150000"/>
                            </a:lnSpc>
                            <a:spcAft>
                              <a:spcPts val="0"/>
                            </a:spcAft>
                          </a:pPr>
                          <a:r>
                            <a:rPr lang="zh-CN" altLang="zh-CN" sz="1200" kern="100" dirty="0">
                              <a:effectLst/>
                            </a:rPr>
                            <a:t>输出：连接权与阈值确定的</a:t>
                          </a:r>
                          <a:r>
                            <a:rPr lang="en-US" altLang="zh-CN" sz="1200" kern="100" dirty="0">
                              <a:effectLst/>
                            </a:rPr>
                            <a:t>BP</a:t>
                          </a:r>
                          <a:r>
                            <a:rPr lang="zh-CN" altLang="zh-CN" sz="1200" kern="100" dirty="0">
                              <a:effectLst/>
                            </a:rPr>
                            <a:t>神经网络</a:t>
                          </a:r>
                          <a:endParaRPr lang="zh-CN" altLang="zh-CN" sz="1100" kern="100" dirty="0">
                            <a:effectLst/>
                            <a:latin typeface="Times New Roman" panose="02020603050405020304" pitchFamily="18" charset="0"/>
                            <a:ea typeface="宋体" panose="02010600030101010101" pitchFamily="2" charset="-122"/>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063702433"/>
                      </a:ext>
                    </a:extLst>
                  </a:tr>
                  <a:tr h="206603">
                    <a:tc>
                      <a:txBody>
                        <a:bodyPr/>
                        <a:lstStyle/>
                        <a:p>
                          <a:pPr indent="266700" algn="l">
                            <a:lnSpc>
                              <a:spcPct val="150000"/>
                            </a:lnSpc>
                            <a:spcAft>
                              <a:spcPts val="0"/>
                            </a:spcAft>
                          </a:pPr>
                          <a:endParaRPr lang="zh-CN" sz="1000" kern="100" dirty="0">
                            <a:effectLst/>
                            <a:latin typeface="Times New Roman" panose="02020603050405020304" pitchFamily="18" charset="0"/>
                            <a:ea typeface="宋体" panose="02010600030101010101" pitchFamily="2" charset="-122"/>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396036215"/>
                      </a:ext>
                    </a:extLst>
                  </a:tr>
                </a:tbl>
              </a:graphicData>
            </a:graphic>
          </p:graphicFrame>
        </mc:Choice>
        <mc:Fallback xmlns="">
          <p:graphicFrame>
            <p:nvGraphicFramePr>
              <p:cNvPr id="3" name="表格 2">
                <a:extLst>
                  <a:ext uri="{FF2B5EF4-FFF2-40B4-BE49-F238E27FC236}">
                    <a16:creationId xmlns:a16="http://schemas.microsoft.com/office/drawing/2014/main" id="{E4C98A78-F422-4399-8721-D5AA80CCCD20}"/>
                  </a:ext>
                </a:extLst>
              </p:cNvPr>
              <p:cNvGraphicFramePr>
                <a:graphicFrameLocks noGrp="1"/>
              </p:cNvGraphicFramePr>
              <p:nvPr>
                <p:extLst>
                  <p:ext uri="{D42A27DB-BD31-4B8C-83A1-F6EECF244321}">
                    <p14:modId xmlns:p14="http://schemas.microsoft.com/office/powerpoint/2010/main" val="2940033230"/>
                  </p:ext>
                </p:extLst>
              </p:nvPr>
            </p:nvGraphicFramePr>
            <p:xfrm>
              <a:off x="6203317" y="1573262"/>
              <a:ext cx="5510485" cy="4360964"/>
            </p:xfrm>
            <a:graphic>
              <a:graphicData uri="http://schemas.openxmlformats.org/drawingml/2006/table">
                <a:tbl>
                  <a:tblPr firstRow="1" firstCol="1" bandRow="1">
                    <a:tableStyleId>{5C22544A-7EE6-4342-B048-85BDC9FD1C3A}</a:tableStyleId>
                  </a:tblPr>
                  <a:tblGrid>
                    <a:gridCol w="5510485">
                      <a:extLst>
                        <a:ext uri="{9D8B030D-6E8A-4147-A177-3AD203B41FA5}">
                          <a16:colId xmlns:a16="http://schemas.microsoft.com/office/drawing/2014/main" val="1998314432"/>
                        </a:ext>
                      </a:extLst>
                    </a:gridCol>
                  </a:tblGrid>
                  <a:tr h="4154361">
                    <a:tc>
                      <a:txBody>
                        <a:bodyPr/>
                        <a:lstStyle/>
                        <a:p>
                          <a:endParaRPr lang="zh-CN"/>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blipFill>
                          <a:blip r:embed="rId4"/>
                          <a:stretch>
                            <a:fillRect r="-331" b="-4985"/>
                          </a:stretch>
                        </a:blipFill>
                      </a:tcPr>
                    </a:tc>
                    <a:extLst>
                      <a:ext uri="{0D108BD9-81ED-4DB2-BD59-A6C34878D82A}">
                        <a16:rowId xmlns:a16="http://schemas.microsoft.com/office/drawing/2014/main" val="1063702433"/>
                      </a:ext>
                    </a:extLst>
                  </a:tr>
                  <a:tr h="206603">
                    <a:tc>
                      <a:txBody>
                        <a:bodyPr/>
                        <a:lstStyle/>
                        <a:p>
                          <a:pPr indent="266700" algn="l">
                            <a:lnSpc>
                              <a:spcPct val="150000"/>
                            </a:lnSpc>
                            <a:spcAft>
                              <a:spcPts val="0"/>
                            </a:spcAft>
                          </a:pPr>
                          <a:endParaRPr lang="zh-CN" sz="1000" kern="100" dirty="0">
                            <a:effectLst/>
                            <a:latin typeface="Times New Roman" panose="02020603050405020304" pitchFamily="18" charset="0"/>
                            <a:ea typeface="宋体" panose="02010600030101010101" pitchFamily="2" charset="-122"/>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396036215"/>
                      </a:ext>
                    </a:extLst>
                  </a:tr>
                </a:tbl>
              </a:graphicData>
            </a:graphic>
          </p:graphicFrame>
        </mc:Fallback>
      </mc:AlternateContent>
      <p:sp>
        <p:nvSpPr>
          <p:cNvPr id="11" name="文本框 10">
            <a:extLst>
              <a:ext uri="{FF2B5EF4-FFF2-40B4-BE49-F238E27FC236}">
                <a16:creationId xmlns:a16="http://schemas.microsoft.com/office/drawing/2014/main" id="{38DE7DD1-075B-4504-BD17-9201522001F7}"/>
              </a:ext>
            </a:extLst>
          </p:cNvPr>
          <p:cNvSpPr txBox="1"/>
          <p:nvPr/>
        </p:nvSpPr>
        <p:spPr>
          <a:xfrm>
            <a:off x="1257937" y="5674796"/>
            <a:ext cx="4255770" cy="382028"/>
          </a:xfrm>
          <a:prstGeom prst="rect">
            <a:avLst/>
          </a:prstGeom>
          <a:noFill/>
        </p:spPr>
        <p:txBody>
          <a:bodyPr wrap="square" rtlCol="0">
            <a:spAutoFit/>
          </a:bodyPr>
          <a:lstStyle/>
          <a:p>
            <a:pPr algn="ctr">
              <a:lnSpc>
                <a:spcPct val="130000"/>
              </a:lnSpc>
            </a:pPr>
            <a:r>
              <a:rPr lang="zh-CN" altLang="en-US" sz="1600" b="1" dirty="0">
                <a:solidFill>
                  <a:schemeClr val="tx1">
                    <a:lumMod val="75000"/>
                    <a:lumOff val="25000"/>
                  </a:schemeClr>
                </a:solidFill>
              </a:rPr>
              <a:t>感知机结构下的</a:t>
            </a:r>
            <a:r>
              <a:rPr lang="en-US" altLang="zh-CN" sz="1600" b="1" dirty="0">
                <a:solidFill>
                  <a:schemeClr val="tx1">
                    <a:lumMod val="75000"/>
                    <a:lumOff val="25000"/>
                  </a:schemeClr>
                </a:solidFill>
              </a:rPr>
              <a:t>BP</a:t>
            </a:r>
            <a:r>
              <a:rPr lang="zh-CN" altLang="en-US" sz="1600" b="1" dirty="0">
                <a:solidFill>
                  <a:schemeClr val="tx1">
                    <a:lumMod val="75000"/>
                    <a:lumOff val="25000"/>
                  </a:schemeClr>
                </a:solidFill>
              </a:rPr>
              <a:t>网络</a:t>
            </a:r>
          </a:p>
        </p:txBody>
      </p:sp>
    </p:spTree>
    <p:extLst>
      <p:ext uri="{BB962C8B-B14F-4D97-AF65-F5344CB8AC3E}">
        <p14:creationId xmlns:p14="http://schemas.microsoft.com/office/powerpoint/2010/main" val="2956416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A2363B-92C7-400C-B0E8-727DE646CD39}"/>
              </a:ext>
            </a:extLst>
          </p:cNvPr>
          <p:cNvSpPr>
            <a:spLocks noGrp="1"/>
          </p:cNvSpPr>
          <p:nvPr>
            <p:ph type="title"/>
          </p:nvPr>
        </p:nvSpPr>
        <p:spPr/>
        <p:txBody>
          <a:bodyPr/>
          <a:lstStyle/>
          <a:p>
            <a:r>
              <a:rPr lang="zh-CN" altLang="en-US" dirty="0"/>
              <a:t>实验样本</a:t>
            </a:r>
          </a:p>
        </p:txBody>
      </p:sp>
      <p:sp>
        <p:nvSpPr>
          <p:cNvPr id="21" name="文本框 20">
            <a:extLst>
              <a:ext uri="{FF2B5EF4-FFF2-40B4-BE49-F238E27FC236}">
                <a16:creationId xmlns:a16="http://schemas.microsoft.com/office/drawing/2014/main" id="{C84F1A9E-F894-4454-9FA9-A377089686C7}"/>
              </a:ext>
            </a:extLst>
          </p:cNvPr>
          <p:cNvSpPr txBox="1"/>
          <p:nvPr/>
        </p:nvSpPr>
        <p:spPr>
          <a:xfrm>
            <a:off x="84406" y="3762071"/>
            <a:ext cx="12023187" cy="1499449"/>
          </a:xfrm>
          <a:prstGeom prst="rect">
            <a:avLst/>
          </a:prstGeom>
          <a:noFill/>
        </p:spPr>
        <p:txBody>
          <a:bodyPr wrap="square" lIns="36000" rIns="36000" rtlCol="0">
            <a:spAutoFit/>
          </a:bodyPr>
          <a:lstStyle/>
          <a:p>
            <a:pPr algn="ctr">
              <a:lnSpc>
                <a:spcPct val="130000"/>
              </a:lnSpc>
            </a:pPr>
            <a:r>
              <a:rPr lang="en-US" altLang="zh-CN" dirty="0" err="1">
                <a:solidFill>
                  <a:schemeClr val="tx1">
                    <a:lumMod val="75000"/>
                    <a:lumOff val="25000"/>
                  </a:schemeClr>
                </a:solidFill>
                <a:latin typeface="+mn-ea"/>
              </a:rPr>
              <a:t>Mnist</a:t>
            </a:r>
            <a:r>
              <a:rPr lang="zh-CN" altLang="en-US" dirty="0">
                <a:solidFill>
                  <a:schemeClr val="tx1">
                    <a:lumMod val="75000"/>
                    <a:lumOff val="25000"/>
                  </a:schemeClr>
                </a:solidFill>
                <a:latin typeface="+mn-ea"/>
              </a:rPr>
              <a:t>数据集（</a:t>
            </a:r>
            <a:r>
              <a:rPr lang="en-US" altLang="zh-CN" dirty="0">
                <a:solidFill>
                  <a:schemeClr val="tx1">
                    <a:lumMod val="75000"/>
                    <a:lumOff val="25000"/>
                  </a:schemeClr>
                </a:solidFill>
                <a:latin typeface="+mn-ea"/>
              </a:rPr>
              <a:t>Mixed National Institute of Standards and Technology database</a:t>
            </a:r>
            <a:r>
              <a:rPr lang="zh-CN" altLang="en-US" dirty="0">
                <a:solidFill>
                  <a:schemeClr val="tx1">
                    <a:lumMod val="75000"/>
                    <a:lumOff val="25000"/>
                  </a:schemeClr>
                </a:solidFill>
                <a:latin typeface="+mn-ea"/>
              </a:rPr>
              <a:t>）是比较广泛的用于图像标签实验的公开数据库，该数据集由</a:t>
            </a:r>
            <a:r>
              <a:rPr lang="en-US" altLang="zh-CN" dirty="0" err="1">
                <a:solidFill>
                  <a:schemeClr val="tx1">
                    <a:lumMod val="75000"/>
                    <a:lumOff val="25000"/>
                  </a:schemeClr>
                </a:solidFill>
                <a:latin typeface="+mn-ea"/>
              </a:rPr>
              <a:t>LeCun</a:t>
            </a:r>
            <a:r>
              <a:rPr lang="zh-CN" altLang="en-US" dirty="0">
                <a:solidFill>
                  <a:schemeClr val="tx1">
                    <a:lumMod val="75000"/>
                    <a:lumOff val="25000"/>
                  </a:schemeClr>
                </a:solidFill>
                <a:latin typeface="+mn-ea"/>
              </a:rPr>
              <a:t>整理。</a:t>
            </a:r>
            <a:r>
              <a:rPr lang="en-US" altLang="zh-CN" dirty="0" err="1">
                <a:solidFill>
                  <a:schemeClr val="tx1">
                    <a:lumMod val="75000"/>
                    <a:lumOff val="25000"/>
                  </a:schemeClr>
                </a:solidFill>
                <a:latin typeface="+mn-ea"/>
              </a:rPr>
              <a:t>Mnist</a:t>
            </a:r>
            <a:r>
              <a:rPr lang="zh-CN" altLang="en-US" dirty="0">
                <a:solidFill>
                  <a:schemeClr val="tx1">
                    <a:lumMod val="75000"/>
                    <a:lumOff val="25000"/>
                  </a:schemeClr>
                </a:solidFill>
                <a:latin typeface="+mn-ea"/>
              </a:rPr>
              <a:t>数据集中的数据是手写数字的灰度图片，图片尺寸为</a:t>
            </a:r>
            <a:r>
              <a:rPr lang="en-US" altLang="zh-CN" dirty="0">
                <a:solidFill>
                  <a:schemeClr val="tx1">
                    <a:lumMod val="75000"/>
                    <a:lumOff val="25000"/>
                  </a:schemeClr>
                </a:solidFill>
                <a:latin typeface="+mn-ea"/>
              </a:rPr>
              <a:t>28*28</a:t>
            </a:r>
            <a:r>
              <a:rPr lang="zh-CN" altLang="en-US" dirty="0">
                <a:solidFill>
                  <a:schemeClr val="tx1">
                    <a:lumMod val="75000"/>
                    <a:lumOff val="25000"/>
                  </a:schemeClr>
                </a:solidFill>
                <a:latin typeface="+mn-ea"/>
              </a:rPr>
              <a:t>像素，包含</a:t>
            </a:r>
            <a:r>
              <a:rPr lang="en-US" altLang="zh-CN" dirty="0">
                <a:solidFill>
                  <a:schemeClr val="tx1">
                    <a:lumMod val="75000"/>
                    <a:lumOff val="25000"/>
                  </a:schemeClr>
                </a:solidFill>
                <a:latin typeface="+mn-ea"/>
              </a:rPr>
              <a:t>1-10</a:t>
            </a:r>
            <a:r>
              <a:rPr lang="zh-CN" altLang="en-US" dirty="0">
                <a:solidFill>
                  <a:schemeClr val="tx1">
                    <a:lumMod val="75000"/>
                    <a:lumOff val="25000"/>
                  </a:schemeClr>
                </a:solidFill>
                <a:latin typeface="+mn-ea"/>
              </a:rPr>
              <a:t>十个数字的图像，标签与数字对应，在数据集中，这</a:t>
            </a:r>
            <a:r>
              <a:rPr lang="en-US" altLang="zh-CN" dirty="0">
                <a:solidFill>
                  <a:schemeClr val="tx1">
                    <a:lumMod val="75000"/>
                    <a:lumOff val="25000"/>
                  </a:schemeClr>
                </a:solidFill>
                <a:latin typeface="+mn-ea"/>
              </a:rPr>
              <a:t>10</a:t>
            </a:r>
            <a:r>
              <a:rPr lang="zh-CN" altLang="en-US" dirty="0">
                <a:solidFill>
                  <a:schemeClr val="tx1">
                    <a:lumMod val="75000"/>
                    <a:lumOff val="25000"/>
                  </a:schemeClr>
                </a:solidFill>
                <a:latin typeface="+mn-ea"/>
              </a:rPr>
              <a:t>个标签是均匀分布的。</a:t>
            </a:r>
            <a:r>
              <a:rPr lang="en-US" altLang="zh-CN" dirty="0" err="1">
                <a:solidFill>
                  <a:schemeClr val="tx1">
                    <a:lumMod val="75000"/>
                    <a:lumOff val="25000"/>
                  </a:schemeClr>
                </a:solidFill>
                <a:latin typeface="+mn-ea"/>
              </a:rPr>
              <a:t>Mnist</a:t>
            </a:r>
            <a:r>
              <a:rPr lang="zh-CN" altLang="en-US" dirty="0">
                <a:solidFill>
                  <a:schemeClr val="tx1">
                    <a:lumMod val="75000"/>
                    <a:lumOff val="25000"/>
                  </a:schemeClr>
                </a:solidFill>
                <a:latin typeface="+mn-ea"/>
              </a:rPr>
              <a:t>训练集中的数据来自</a:t>
            </a:r>
            <a:r>
              <a:rPr lang="en-US" altLang="zh-CN" dirty="0">
                <a:solidFill>
                  <a:schemeClr val="tx1">
                    <a:lumMod val="75000"/>
                    <a:lumOff val="25000"/>
                  </a:schemeClr>
                </a:solidFill>
                <a:latin typeface="+mn-ea"/>
              </a:rPr>
              <a:t>250</a:t>
            </a:r>
            <a:r>
              <a:rPr lang="zh-CN" altLang="en-US" dirty="0">
                <a:solidFill>
                  <a:schemeClr val="tx1">
                    <a:lumMod val="75000"/>
                    <a:lumOff val="25000"/>
                  </a:schemeClr>
                </a:solidFill>
                <a:latin typeface="+mn-ea"/>
              </a:rPr>
              <a:t>个写手，测试集中数据来自另外的</a:t>
            </a:r>
            <a:r>
              <a:rPr lang="en-US" altLang="zh-CN" dirty="0">
                <a:solidFill>
                  <a:schemeClr val="tx1">
                    <a:lumMod val="75000"/>
                    <a:lumOff val="25000"/>
                  </a:schemeClr>
                </a:solidFill>
                <a:latin typeface="+mn-ea"/>
              </a:rPr>
              <a:t>250</a:t>
            </a:r>
            <a:r>
              <a:rPr lang="zh-CN" altLang="en-US" dirty="0">
                <a:solidFill>
                  <a:schemeClr val="tx1">
                    <a:lumMod val="75000"/>
                    <a:lumOff val="25000"/>
                  </a:schemeClr>
                </a:solidFill>
                <a:latin typeface="+mn-ea"/>
              </a:rPr>
              <a:t>个写手，训练集和测试集对于写手的数据都是乱序，并且二者互斥。</a:t>
            </a:r>
          </a:p>
        </p:txBody>
      </p:sp>
      <p:sp>
        <p:nvSpPr>
          <p:cNvPr id="5" name="文本框 4">
            <a:extLst>
              <a:ext uri="{FF2B5EF4-FFF2-40B4-BE49-F238E27FC236}">
                <a16:creationId xmlns:a16="http://schemas.microsoft.com/office/drawing/2014/main" id="{BA00C788-9497-4215-98AB-F63C4D930207}"/>
              </a:ext>
            </a:extLst>
          </p:cNvPr>
          <p:cNvSpPr txBox="1"/>
          <p:nvPr/>
        </p:nvSpPr>
        <p:spPr>
          <a:xfrm>
            <a:off x="2057398" y="2003276"/>
            <a:ext cx="8077201" cy="671787"/>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l">
              <a:lnSpc>
                <a:spcPct val="130000"/>
              </a:lnSpc>
            </a:pPr>
            <a:r>
              <a:rPr lang="zh-CN" altLang="en-US" sz="3200" dirty="0">
                <a:ln w="0"/>
                <a:solidFill>
                  <a:schemeClr val="accent1"/>
                </a:solidFill>
                <a:effectLst>
                  <a:outerShdw blurRad="38100" dist="25400" dir="5400000" algn="ctr" rotWithShape="0">
                    <a:srgbClr val="6E747A">
                      <a:alpha val="43000"/>
                    </a:srgbClr>
                  </a:outerShdw>
                </a:effectLst>
              </a:rPr>
              <a:t>在</a:t>
            </a:r>
            <a:r>
              <a:rPr lang="en-US" altLang="zh-CN" sz="3200" dirty="0" err="1">
                <a:ln w="0"/>
                <a:solidFill>
                  <a:schemeClr val="accent1"/>
                </a:solidFill>
                <a:effectLst>
                  <a:outerShdw blurRad="38100" dist="25400" dir="5400000" algn="ctr" rotWithShape="0">
                    <a:srgbClr val="6E747A">
                      <a:alpha val="43000"/>
                    </a:srgbClr>
                  </a:outerShdw>
                </a:effectLst>
              </a:rPr>
              <a:t>Mnist</a:t>
            </a:r>
            <a:r>
              <a:rPr lang="zh-CN" altLang="en-US" sz="3200" dirty="0">
                <a:ln w="0"/>
                <a:solidFill>
                  <a:schemeClr val="accent1"/>
                </a:solidFill>
                <a:effectLst>
                  <a:outerShdw blurRad="38100" dist="25400" dir="5400000" algn="ctr" rotWithShape="0">
                    <a:srgbClr val="6E747A">
                      <a:alpha val="43000"/>
                    </a:srgbClr>
                  </a:outerShdw>
                </a:effectLst>
              </a:rPr>
              <a:t>数据集上，进行了如下的实验与验证。</a:t>
            </a:r>
          </a:p>
        </p:txBody>
      </p:sp>
    </p:spTree>
    <p:extLst>
      <p:ext uri="{BB962C8B-B14F-4D97-AF65-F5344CB8AC3E}">
        <p14:creationId xmlns:p14="http://schemas.microsoft.com/office/powerpoint/2010/main" val="1486506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182651-2785-4329-AC66-31E2CC780963}"/>
              </a:ext>
            </a:extLst>
          </p:cNvPr>
          <p:cNvSpPr>
            <a:spLocks noGrp="1"/>
          </p:cNvSpPr>
          <p:nvPr>
            <p:ph type="title"/>
          </p:nvPr>
        </p:nvSpPr>
        <p:spPr/>
        <p:txBody>
          <a:bodyPr/>
          <a:lstStyle/>
          <a:p>
            <a:r>
              <a:rPr lang="zh-CN" altLang="en-US" dirty="0"/>
              <a:t>激活函数对</a:t>
            </a:r>
            <a:r>
              <a:rPr lang="en-US" altLang="zh-CN" dirty="0"/>
              <a:t>BP</a:t>
            </a:r>
            <a:r>
              <a:rPr lang="zh-CN" altLang="en-US" dirty="0"/>
              <a:t>网络性能影响</a:t>
            </a:r>
          </a:p>
        </p:txBody>
      </p:sp>
      <p:sp>
        <p:nvSpPr>
          <p:cNvPr id="6" name="文本框 5">
            <a:extLst>
              <a:ext uri="{FF2B5EF4-FFF2-40B4-BE49-F238E27FC236}">
                <a16:creationId xmlns:a16="http://schemas.microsoft.com/office/drawing/2014/main" id="{67AF615B-CDFA-4217-91AD-0ACDF3C92B36}"/>
              </a:ext>
            </a:extLst>
          </p:cNvPr>
          <p:cNvSpPr txBox="1"/>
          <p:nvPr/>
        </p:nvSpPr>
        <p:spPr>
          <a:xfrm>
            <a:off x="1732915" y="5651487"/>
            <a:ext cx="4255770" cy="382028"/>
          </a:xfrm>
          <a:prstGeom prst="rect">
            <a:avLst/>
          </a:prstGeom>
          <a:noFill/>
        </p:spPr>
        <p:txBody>
          <a:bodyPr wrap="square" rtlCol="0">
            <a:spAutoFit/>
          </a:bodyPr>
          <a:lstStyle/>
          <a:p>
            <a:pPr algn="ctr">
              <a:lnSpc>
                <a:spcPct val="130000"/>
              </a:lnSpc>
            </a:pPr>
            <a:r>
              <a:rPr lang="zh-CN" altLang="en-US" sz="1600" b="1" dirty="0">
                <a:solidFill>
                  <a:schemeClr val="tx1">
                    <a:lumMod val="75000"/>
                    <a:lumOff val="25000"/>
                  </a:schemeClr>
                </a:solidFill>
              </a:rPr>
              <a:t>图</a:t>
            </a:r>
            <a:r>
              <a:rPr lang="en-US" altLang="zh-CN" sz="1600" b="1" dirty="0">
                <a:solidFill>
                  <a:schemeClr val="tx1">
                    <a:lumMod val="75000"/>
                    <a:lumOff val="25000"/>
                  </a:schemeClr>
                </a:solidFill>
              </a:rPr>
              <a:t>1  </a:t>
            </a:r>
            <a:r>
              <a:rPr lang="zh-CN" altLang="en-US" sz="1600" b="1" dirty="0">
                <a:solidFill>
                  <a:schemeClr val="tx1">
                    <a:lumMod val="75000"/>
                    <a:lumOff val="25000"/>
                  </a:schemeClr>
                </a:solidFill>
              </a:rPr>
              <a:t>激活函数对</a:t>
            </a:r>
            <a:r>
              <a:rPr lang="en-US" altLang="zh-CN" sz="1600" b="1" dirty="0">
                <a:solidFill>
                  <a:schemeClr val="tx1">
                    <a:lumMod val="75000"/>
                    <a:lumOff val="25000"/>
                  </a:schemeClr>
                </a:solidFill>
              </a:rPr>
              <a:t>BP</a:t>
            </a:r>
            <a:r>
              <a:rPr lang="zh-CN" altLang="en-US" sz="1600" b="1" dirty="0">
                <a:solidFill>
                  <a:schemeClr val="tx1">
                    <a:lumMod val="75000"/>
                    <a:lumOff val="25000"/>
                  </a:schemeClr>
                </a:solidFill>
              </a:rPr>
              <a:t>网络性能影响</a:t>
            </a:r>
          </a:p>
        </p:txBody>
      </p:sp>
      <p:grpSp>
        <p:nvGrpSpPr>
          <p:cNvPr id="13" name="组合 12">
            <a:extLst>
              <a:ext uri="{FF2B5EF4-FFF2-40B4-BE49-F238E27FC236}">
                <a16:creationId xmlns:a16="http://schemas.microsoft.com/office/drawing/2014/main" id="{3C45064E-2602-4DCA-A1FF-B6A7E4A3356F}"/>
              </a:ext>
            </a:extLst>
          </p:cNvPr>
          <p:cNvGrpSpPr/>
          <p:nvPr/>
        </p:nvGrpSpPr>
        <p:grpSpPr>
          <a:xfrm>
            <a:off x="7515226" y="2154083"/>
            <a:ext cx="4016374" cy="2549834"/>
            <a:chOff x="7515226" y="2415612"/>
            <a:chExt cx="4016374" cy="2549834"/>
          </a:xfrm>
        </p:grpSpPr>
        <p:sp>
          <p:nvSpPr>
            <p:cNvPr id="7" name="文本框 6">
              <a:extLst>
                <a:ext uri="{FF2B5EF4-FFF2-40B4-BE49-F238E27FC236}">
                  <a16:creationId xmlns:a16="http://schemas.microsoft.com/office/drawing/2014/main" id="{38B4A761-2415-471B-B4F9-625C32346933}"/>
                </a:ext>
              </a:extLst>
            </p:cNvPr>
            <p:cNvSpPr txBox="1"/>
            <p:nvPr/>
          </p:nvSpPr>
          <p:spPr>
            <a:xfrm>
              <a:off x="7515226" y="3106796"/>
              <a:ext cx="4016374" cy="1858650"/>
            </a:xfrm>
            <a:prstGeom prst="rect">
              <a:avLst/>
            </a:prstGeom>
            <a:noFill/>
          </p:spPr>
          <p:txBody>
            <a:bodyPr wrap="square" lIns="0" rIns="0" rtlCol="0">
              <a:spAutoFit/>
            </a:bodyPr>
            <a:lstStyle/>
            <a:p>
              <a:pPr>
                <a:lnSpc>
                  <a:spcPct val="130000"/>
                </a:lnSpc>
              </a:pPr>
              <a:r>
                <a:rPr lang="zh-CN" altLang="en-US" dirty="0"/>
                <a:t>对于小样本数据，</a:t>
              </a:r>
              <a:r>
                <a:rPr lang="en-US" altLang="zh-CN" dirty="0"/>
                <a:t>Tanh</a:t>
              </a:r>
              <a:r>
                <a:rPr lang="zh-CN" altLang="en-US" dirty="0"/>
                <a:t>激活函数可以给网络带来更好的性能。</a:t>
              </a:r>
              <a:endParaRPr lang="en-US" altLang="zh-CN" dirty="0"/>
            </a:p>
            <a:p>
              <a:pPr>
                <a:lnSpc>
                  <a:spcPct val="130000"/>
                </a:lnSpc>
              </a:pPr>
              <a:r>
                <a:rPr lang="zh-CN" altLang="en-US" dirty="0"/>
                <a:t>这与误差逆传播参数调整过程需要多次乘以激活函数的导数有关，越靠近输入层的隐层参数的得到的调整越少。</a:t>
              </a:r>
              <a:endParaRPr lang="en-US" altLang="zh-CN" dirty="0"/>
            </a:p>
          </p:txBody>
        </p:sp>
        <p:sp>
          <p:nvSpPr>
            <p:cNvPr id="8" name="文本框 7">
              <a:extLst>
                <a:ext uri="{FF2B5EF4-FFF2-40B4-BE49-F238E27FC236}">
                  <a16:creationId xmlns:a16="http://schemas.microsoft.com/office/drawing/2014/main" id="{DDE470DE-B530-47B8-84FA-229BF6E88F83}"/>
                </a:ext>
              </a:extLst>
            </p:cNvPr>
            <p:cNvSpPr txBox="1"/>
            <p:nvPr/>
          </p:nvSpPr>
          <p:spPr>
            <a:xfrm>
              <a:off x="7515226" y="2415612"/>
              <a:ext cx="1547494" cy="453457"/>
            </a:xfrm>
            <a:prstGeom prst="rect">
              <a:avLst/>
            </a:prstGeom>
            <a:noFill/>
          </p:spPr>
          <p:txBody>
            <a:bodyPr wrap="square" lIns="0" rIns="0" rtlCol="0">
              <a:spAutoFit/>
            </a:bodyPr>
            <a:lstStyle/>
            <a:p>
              <a:pPr>
                <a:lnSpc>
                  <a:spcPct val="130000"/>
                </a:lnSpc>
              </a:pPr>
              <a:r>
                <a:rPr lang="zh-CN" altLang="en-US" sz="2000" b="1" dirty="0">
                  <a:latin typeface="+mj-ea"/>
                  <a:ea typeface="+mj-ea"/>
                </a:rPr>
                <a:t>图表分析</a:t>
              </a:r>
              <a:endParaRPr lang="en-US" altLang="zh-CN" sz="2000" b="1" dirty="0">
                <a:latin typeface="+mj-ea"/>
                <a:ea typeface="+mj-ea"/>
              </a:endParaRPr>
            </a:p>
          </p:txBody>
        </p:sp>
        <p:cxnSp>
          <p:nvCxnSpPr>
            <p:cNvPr id="10" name="直接连接符 9">
              <a:extLst>
                <a:ext uri="{FF2B5EF4-FFF2-40B4-BE49-F238E27FC236}">
                  <a16:creationId xmlns:a16="http://schemas.microsoft.com/office/drawing/2014/main" id="{FD3E680C-2837-4FE6-9606-558FE09A9DA9}"/>
                </a:ext>
              </a:extLst>
            </p:cNvPr>
            <p:cNvCxnSpPr>
              <a:cxnSpLocks/>
            </p:cNvCxnSpPr>
            <p:nvPr/>
          </p:nvCxnSpPr>
          <p:spPr>
            <a:xfrm>
              <a:off x="7515226" y="2987932"/>
              <a:ext cx="1247774" cy="0"/>
            </a:xfrm>
            <a:prstGeom prst="line">
              <a:avLst/>
            </a:prstGeom>
            <a:ln w="12700"/>
          </p:spPr>
          <p:style>
            <a:lnRef idx="1">
              <a:schemeClr val="accent1"/>
            </a:lnRef>
            <a:fillRef idx="0">
              <a:schemeClr val="accent1"/>
            </a:fillRef>
            <a:effectRef idx="0">
              <a:schemeClr val="accent1"/>
            </a:effectRef>
            <a:fontRef idx="minor">
              <a:schemeClr val="tx1"/>
            </a:fontRef>
          </p:style>
        </p:cxnSp>
      </p:grpSp>
      <p:graphicFrame>
        <p:nvGraphicFramePr>
          <p:cNvPr id="9" name="图表 8">
            <a:extLst>
              <a:ext uri="{FF2B5EF4-FFF2-40B4-BE49-F238E27FC236}">
                <a16:creationId xmlns:a16="http://schemas.microsoft.com/office/drawing/2014/main" id="{13CDE5DB-A7C4-42BB-9CDD-60F8B3AD58E9}"/>
              </a:ext>
            </a:extLst>
          </p:cNvPr>
          <p:cNvGraphicFramePr/>
          <p:nvPr>
            <p:extLst/>
          </p:nvPr>
        </p:nvGraphicFramePr>
        <p:xfrm>
          <a:off x="440800" y="1206513"/>
          <a:ext cx="6840000" cy="432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65706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182651-2785-4329-AC66-31E2CC780963}"/>
              </a:ext>
            </a:extLst>
          </p:cNvPr>
          <p:cNvSpPr>
            <a:spLocks noGrp="1"/>
          </p:cNvSpPr>
          <p:nvPr>
            <p:ph type="title"/>
          </p:nvPr>
        </p:nvSpPr>
        <p:spPr/>
        <p:txBody>
          <a:bodyPr/>
          <a:lstStyle/>
          <a:p>
            <a:r>
              <a:rPr lang="zh-CN" altLang="en-US" dirty="0"/>
              <a:t>隐层神经元数目对 </a:t>
            </a:r>
            <a:r>
              <a:rPr lang="en-US" altLang="zh-CN" dirty="0"/>
              <a:t>BP </a:t>
            </a:r>
            <a:r>
              <a:rPr lang="zh-CN" altLang="en-US" dirty="0"/>
              <a:t>网络性能的影响</a:t>
            </a:r>
          </a:p>
        </p:txBody>
      </p:sp>
      <p:sp>
        <p:nvSpPr>
          <p:cNvPr id="6" name="文本框 5">
            <a:extLst>
              <a:ext uri="{FF2B5EF4-FFF2-40B4-BE49-F238E27FC236}">
                <a16:creationId xmlns:a16="http://schemas.microsoft.com/office/drawing/2014/main" id="{67AF615B-CDFA-4217-91AD-0ACDF3C92B36}"/>
              </a:ext>
            </a:extLst>
          </p:cNvPr>
          <p:cNvSpPr txBox="1"/>
          <p:nvPr/>
        </p:nvSpPr>
        <p:spPr>
          <a:xfrm>
            <a:off x="1699297" y="5750717"/>
            <a:ext cx="4255770" cy="382028"/>
          </a:xfrm>
          <a:prstGeom prst="rect">
            <a:avLst/>
          </a:prstGeom>
          <a:noFill/>
        </p:spPr>
        <p:txBody>
          <a:bodyPr wrap="square" rtlCol="0">
            <a:spAutoFit/>
          </a:bodyPr>
          <a:lstStyle/>
          <a:p>
            <a:pPr algn="ctr">
              <a:lnSpc>
                <a:spcPct val="130000"/>
              </a:lnSpc>
            </a:pPr>
            <a:r>
              <a:rPr lang="zh-CN" altLang="en-US" sz="1600" b="1" dirty="0">
                <a:solidFill>
                  <a:schemeClr val="tx1">
                    <a:lumMod val="75000"/>
                    <a:lumOff val="25000"/>
                  </a:schemeClr>
                </a:solidFill>
              </a:rPr>
              <a:t>图</a:t>
            </a:r>
            <a:r>
              <a:rPr lang="en-US" altLang="zh-CN" sz="1600" b="1" dirty="0">
                <a:solidFill>
                  <a:schemeClr val="tx1">
                    <a:lumMod val="75000"/>
                    <a:lumOff val="25000"/>
                  </a:schemeClr>
                </a:solidFill>
              </a:rPr>
              <a:t>2 </a:t>
            </a:r>
            <a:r>
              <a:rPr lang="zh-CN" altLang="en-US" sz="1600" b="1" dirty="0">
                <a:solidFill>
                  <a:schemeClr val="tx1">
                    <a:lumMod val="75000"/>
                    <a:lumOff val="25000"/>
                  </a:schemeClr>
                </a:solidFill>
              </a:rPr>
              <a:t>隐层神经元数目对 </a:t>
            </a:r>
            <a:r>
              <a:rPr lang="en-US" altLang="zh-CN" sz="1600" b="1" dirty="0">
                <a:solidFill>
                  <a:schemeClr val="tx1">
                    <a:lumMod val="75000"/>
                    <a:lumOff val="25000"/>
                  </a:schemeClr>
                </a:solidFill>
              </a:rPr>
              <a:t>BP </a:t>
            </a:r>
            <a:r>
              <a:rPr lang="zh-CN" altLang="en-US" sz="1600" b="1" dirty="0">
                <a:solidFill>
                  <a:schemeClr val="tx1">
                    <a:lumMod val="75000"/>
                    <a:lumOff val="25000"/>
                  </a:schemeClr>
                </a:solidFill>
              </a:rPr>
              <a:t>网络性能的影响</a:t>
            </a:r>
          </a:p>
        </p:txBody>
      </p:sp>
      <p:grpSp>
        <p:nvGrpSpPr>
          <p:cNvPr id="13" name="组合 12">
            <a:extLst>
              <a:ext uri="{FF2B5EF4-FFF2-40B4-BE49-F238E27FC236}">
                <a16:creationId xmlns:a16="http://schemas.microsoft.com/office/drawing/2014/main" id="{3C45064E-2602-4DCA-A1FF-B6A7E4A3356F}"/>
              </a:ext>
            </a:extLst>
          </p:cNvPr>
          <p:cNvGrpSpPr/>
          <p:nvPr/>
        </p:nvGrpSpPr>
        <p:grpSpPr>
          <a:xfrm>
            <a:off x="7570090" y="1598771"/>
            <a:ext cx="4016374" cy="2549834"/>
            <a:chOff x="7515226" y="2415612"/>
            <a:chExt cx="4016374" cy="2549834"/>
          </a:xfrm>
        </p:grpSpPr>
        <p:sp>
          <p:nvSpPr>
            <p:cNvPr id="7" name="文本框 6">
              <a:extLst>
                <a:ext uri="{FF2B5EF4-FFF2-40B4-BE49-F238E27FC236}">
                  <a16:creationId xmlns:a16="http://schemas.microsoft.com/office/drawing/2014/main" id="{38B4A761-2415-471B-B4F9-625C32346933}"/>
                </a:ext>
              </a:extLst>
            </p:cNvPr>
            <p:cNvSpPr txBox="1"/>
            <p:nvPr/>
          </p:nvSpPr>
          <p:spPr>
            <a:xfrm>
              <a:off x="7515226" y="3106796"/>
              <a:ext cx="4016374" cy="1858650"/>
            </a:xfrm>
            <a:prstGeom prst="rect">
              <a:avLst/>
            </a:prstGeom>
            <a:noFill/>
          </p:spPr>
          <p:txBody>
            <a:bodyPr wrap="square" lIns="0" rIns="0" rtlCol="0">
              <a:spAutoFit/>
            </a:bodyPr>
            <a:lstStyle/>
            <a:p>
              <a:pPr>
                <a:lnSpc>
                  <a:spcPct val="130000"/>
                </a:lnSpc>
              </a:pPr>
              <a:r>
                <a:rPr lang="zh-CN" altLang="en-US" dirty="0"/>
                <a:t>神经元数目较少时（</a:t>
              </a:r>
              <a:r>
                <a:rPr lang="en-US" altLang="zh-CN" dirty="0"/>
                <a:t>50</a:t>
              </a:r>
              <a:r>
                <a:rPr lang="zh-CN" altLang="en-US" dirty="0"/>
                <a:t>个），对于小样本训练集训练得到的</a:t>
              </a:r>
              <a:r>
                <a:rPr lang="en-US" altLang="zh-CN" dirty="0"/>
                <a:t>BP</a:t>
              </a:r>
              <a:r>
                <a:rPr lang="zh-CN" altLang="en-US" dirty="0"/>
                <a:t>网络性能更好。</a:t>
              </a:r>
              <a:endParaRPr lang="en-US" altLang="zh-CN" dirty="0"/>
            </a:p>
            <a:p>
              <a:pPr>
                <a:lnSpc>
                  <a:spcPct val="130000"/>
                </a:lnSpc>
              </a:pPr>
              <a:r>
                <a:rPr lang="zh-CN" altLang="en-US" dirty="0"/>
                <a:t>这与</a:t>
              </a:r>
              <a:r>
                <a:rPr lang="en-US" altLang="zh-CN" dirty="0"/>
                <a:t>BP</a:t>
              </a:r>
              <a:r>
                <a:rPr lang="zh-CN" altLang="en-US" dirty="0"/>
                <a:t>网络的参数数目有关。神经元越多，参数越多，调整参数需要的样本数越多。</a:t>
              </a:r>
              <a:endParaRPr lang="en-US" altLang="zh-CN" dirty="0"/>
            </a:p>
          </p:txBody>
        </p:sp>
        <p:sp>
          <p:nvSpPr>
            <p:cNvPr id="8" name="文本框 7">
              <a:extLst>
                <a:ext uri="{FF2B5EF4-FFF2-40B4-BE49-F238E27FC236}">
                  <a16:creationId xmlns:a16="http://schemas.microsoft.com/office/drawing/2014/main" id="{DDE470DE-B530-47B8-84FA-229BF6E88F83}"/>
                </a:ext>
              </a:extLst>
            </p:cNvPr>
            <p:cNvSpPr txBox="1"/>
            <p:nvPr/>
          </p:nvSpPr>
          <p:spPr>
            <a:xfrm>
              <a:off x="7515226" y="2415612"/>
              <a:ext cx="1547494" cy="453457"/>
            </a:xfrm>
            <a:prstGeom prst="rect">
              <a:avLst/>
            </a:prstGeom>
            <a:noFill/>
          </p:spPr>
          <p:txBody>
            <a:bodyPr wrap="square" lIns="0" rIns="0" rtlCol="0">
              <a:spAutoFit/>
            </a:bodyPr>
            <a:lstStyle/>
            <a:p>
              <a:pPr>
                <a:lnSpc>
                  <a:spcPct val="130000"/>
                </a:lnSpc>
              </a:pPr>
              <a:r>
                <a:rPr lang="zh-CN" altLang="en-US" sz="2000" b="1" dirty="0">
                  <a:latin typeface="+mj-ea"/>
                  <a:ea typeface="+mj-ea"/>
                </a:rPr>
                <a:t>图表分析</a:t>
              </a:r>
              <a:endParaRPr lang="en-US" altLang="zh-CN" sz="2000" b="1" dirty="0">
                <a:latin typeface="+mj-ea"/>
                <a:ea typeface="+mj-ea"/>
              </a:endParaRPr>
            </a:p>
          </p:txBody>
        </p:sp>
        <p:cxnSp>
          <p:nvCxnSpPr>
            <p:cNvPr id="10" name="直接连接符 9">
              <a:extLst>
                <a:ext uri="{FF2B5EF4-FFF2-40B4-BE49-F238E27FC236}">
                  <a16:creationId xmlns:a16="http://schemas.microsoft.com/office/drawing/2014/main" id="{FD3E680C-2837-4FE6-9606-558FE09A9DA9}"/>
                </a:ext>
              </a:extLst>
            </p:cNvPr>
            <p:cNvCxnSpPr>
              <a:cxnSpLocks/>
            </p:cNvCxnSpPr>
            <p:nvPr/>
          </p:nvCxnSpPr>
          <p:spPr>
            <a:xfrm>
              <a:off x="7515226" y="2987932"/>
              <a:ext cx="1247774" cy="0"/>
            </a:xfrm>
            <a:prstGeom prst="line">
              <a:avLst/>
            </a:prstGeom>
            <a:ln w="12700"/>
          </p:spPr>
          <p:style>
            <a:lnRef idx="1">
              <a:schemeClr val="accent1"/>
            </a:lnRef>
            <a:fillRef idx="0">
              <a:schemeClr val="accent1"/>
            </a:fillRef>
            <a:effectRef idx="0">
              <a:schemeClr val="accent1"/>
            </a:effectRef>
            <a:fontRef idx="minor">
              <a:schemeClr val="tx1"/>
            </a:fontRef>
          </p:style>
        </p:cxnSp>
      </p:grpSp>
      <p:graphicFrame>
        <p:nvGraphicFramePr>
          <p:cNvPr id="9" name="图表 8">
            <a:extLst>
              <a:ext uri="{FF2B5EF4-FFF2-40B4-BE49-F238E27FC236}">
                <a16:creationId xmlns:a16="http://schemas.microsoft.com/office/drawing/2014/main" id="{5C9BF6EC-1AB8-4056-AC0F-04983C79DDCC}"/>
              </a:ext>
            </a:extLst>
          </p:cNvPr>
          <p:cNvGraphicFramePr/>
          <p:nvPr>
            <p:extLst/>
          </p:nvPr>
        </p:nvGraphicFramePr>
        <p:xfrm>
          <a:off x="407182" y="1269000"/>
          <a:ext cx="6840000" cy="432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62489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182651-2785-4329-AC66-31E2CC780963}"/>
              </a:ext>
            </a:extLst>
          </p:cNvPr>
          <p:cNvSpPr>
            <a:spLocks noGrp="1"/>
          </p:cNvSpPr>
          <p:nvPr>
            <p:ph type="title"/>
          </p:nvPr>
        </p:nvSpPr>
        <p:spPr/>
        <p:txBody>
          <a:bodyPr/>
          <a:lstStyle/>
          <a:p>
            <a:r>
              <a:rPr lang="zh-CN" altLang="en-US" dirty="0"/>
              <a:t>隐层数目对 </a:t>
            </a:r>
            <a:r>
              <a:rPr lang="en-US" altLang="zh-CN" dirty="0"/>
              <a:t>BP </a:t>
            </a:r>
            <a:r>
              <a:rPr lang="zh-CN" altLang="en-US" dirty="0"/>
              <a:t>网络性能的影响</a:t>
            </a:r>
          </a:p>
        </p:txBody>
      </p:sp>
      <p:sp>
        <p:nvSpPr>
          <p:cNvPr id="6" name="文本框 5">
            <a:extLst>
              <a:ext uri="{FF2B5EF4-FFF2-40B4-BE49-F238E27FC236}">
                <a16:creationId xmlns:a16="http://schemas.microsoft.com/office/drawing/2014/main" id="{67AF615B-CDFA-4217-91AD-0ACDF3C92B36}"/>
              </a:ext>
            </a:extLst>
          </p:cNvPr>
          <p:cNvSpPr txBox="1"/>
          <p:nvPr/>
        </p:nvSpPr>
        <p:spPr>
          <a:xfrm>
            <a:off x="1732915" y="5648972"/>
            <a:ext cx="4255770" cy="382028"/>
          </a:xfrm>
          <a:prstGeom prst="rect">
            <a:avLst/>
          </a:prstGeom>
          <a:noFill/>
        </p:spPr>
        <p:txBody>
          <a:bodyPr wrap="square" rtlCol="0">
            <a:spAutoFit/>
          </a:bodyPr>
          <a:lstStyle/>
          <a:p>
            <a:pPr algn="ctr">
              <a:lnSpc>
                <a:spcPct val="130000"/>
              </a:lnSpc>
            </a:pPr>
            <a:r>
              <a:rPr lang="zh-CN" altLang="en-US" sz="1600" b="1" dirty="0">
                <a:solidFill>
                  <a:schemeClr val="tx1">
                    <a:lumMod val="75000"/>
                    <a:lumOff val="25000"/>
                  </a:schemeClr>
                </a:solidFill>
              </a:rPr>
              <a:t>图</a:t>
            </a:r>
            <a:r>
              <a:rPr lang="en-US" altLang="zh-CN" sz="1600" b="1" dirty="0">
                <a:solidFill>
                  <a:schemeClr val="tx1">
                    <a:lumMod val="75000"/>
                    <a:lumOff val="25000"/>
                  </a:schemeClr>
                </a:solidFill>
              </a:rPr>
              <a:t>3 </a:t>
            </a:r>
            <a:r>
              <a:rPr lang="zh-CN" altLang="en-US" sz="1600" b="1" dirty="0">
                <a:solidFill>
                  <a:schemeClr val="tx1">
                    <a:lumMod val="75000"/>
                    <a:lumOff val="25000"/>
                  </a:schemeClr>
                </a:solidFill>
              </a:rPr>
              <a:t>隐层数目对 </a:t>
            </a:r>
            <a:r>
              <a:rPr lang="en-US" altLang="zh-CN" sz="1600" b="1" dirty="0">
                <a:solidFill>
                  <a:schemeClr val="tx1">
                    <a:lumMod val="75000"/>
                    <a:lumOff val="25000"/>
                  </a:schemeClr>
                </a:solidFill>
              </a:rPr>
              <a:t>BP </a:t>
            </a:r>
            <a:r>
              <a:rPr lang="zh-CN" altLang="en-US" sz="1600" b="1" dirty="0">
                <a:solidFill>
                  <a:schemeClr val="tx1">
                    <a:lumMod val="75000"/>
                    <a:lumOff val="25000"/>
                  </a:schemeClr>
                </a:solidFill>
              </a:rPr>
              <a:t>网络性能的影响</a:t>
            </a:r>
          </a:p>
        </p:txBody>
      </p:sp>
      <p:grpSp>
        <p:nvGrpSpPr>
          <p:cNvPr id="13" name="组合 12">
            <a:extLst>
              <a:ext uri="{FF2B5EF4-FFF2-40B4-BE49-F238E27FC236}">
                <a16:creationId xmlns:a16="http://schemas.microsoft.com/office/drawing/2014/main" id="{3C45064E-2602-4DCA-A1FF-B6A7E4A3356F}"/>
              </a:ext>
            </a:extLst>
          </p:cNvPr>
          <p:cNvGrpSpPr/>
          <p:nvPr/>
        </p:nvGrpSpPr>
        <p:grpSpPr>
          <a:xfrm>
            <a:off x="7515226" y="2511492"/>
            <a:ext cx="4016374" cy="1826046"/>
            <a:chOff x="7515226" y="2415612"/>
            <a:chExt cx="4016374" cy="1826046"/>
          </a:xfrm>
        </p:grpSpPr>
        <p:sp>
          <p:nvSpPr>
            <p:cNvPr id="7" name="文本框 6">
              <a:extLst>
                <a:ext uri="{FF2B5EF4-FFF2-40B4-BE49-F238E27FC236}">
                  <a16:creationId xmlns:a16="http://schemas.microsoft.com/office/drawing/2014/main" id="{38B4A761-2415-471B-B4F9-625C32346933}"/>
                </a:ext>
              </a:extLst>
            </p:cNvPr>
            <p:cNvSpPr txBox="1"/>
            <p:nvPr/>
          </p:nvSpPr>
          <p:spPr>
            <a:xfrm>
              <a:off x="7515226" y="3106796"/>
              <a:ext cx="4016374" cy="1134862"/>
            </a:xfrm>
            <a:prstGeom prst="rect">
              <a:avLst/>
            </a:prstGeom>
            <a:noFill/>
          </p:spPr>
          <p:txBody>
            <a:bodyPr wrap="square" lIns="0" rIns="0" rtlCol="0">
              <a:spAutoFit/>
            </a:bodyPr>
            <a:lstStyle/>
            <a:p>
              <a:pPr>
                <a:lnSpc>
                  <a:spcPct val="130000"/>
                </a:lnSpc>
              </a:pPr>
              <a:r>
                <a:rPr lang="zh-CN" altLang="en-US" dirty="0"/>
                <a:t>当</a:t>
              </a:r>
              <a:r>
                <a:rPr lang="en-US" altLang="zh-CN" dirty="0"/>
                <a:t>BP</a:t>
              </a:r>
              <a:r>
                <a:rPr lang="zh-CN" altLang="en-US" dirty="0"/>
                <a:t>网络深度加深时，对标签的标注效果或更好，设置隐层为</a:t>
              </a:r>
              <a:r>
                <a:rPr lang="en-US" altLang="zh-CN" dirty="0"/>
                <a:t>3</a:t>
              </a:r>
              <a:r>
                <a:rPr lang="zh-CN" altLang="en-US" dirty="0"/>
                <a:t>层效果显然超过</a:t>
              </a:r>
              <a:r>
                <a:rPr lang="en-US" altLang="zh-CN" dirty="0"/>
                <a:t>1</a:t>
              </a:r>
              <a:r>
                <a:rPr lang="zh-CN" altLang="en-US" dirty="0"/>
                <a:t>层与</a:t>
              </a:r>
              <a:r>
                <a:rPr lang="en-US" altLang="zh-CN" dirty="0"/>
                <a:t>2</a:t>
              </a:r>
              <a:r>
                <a:rPr lang="zh-CN" altLang="en-US" dirty="0"/>
                <a:t>层。</a:t>
              </a:r>
              <a:endParaRPr lang="en-US" altLang="zh-CN" dirty="0"/>
            </a:p>
          </p:txBody>
        </p:sp>
        <p:sp>
          <p:nvSpPr>
            <p:cNvPr id="8" name="文本框 7">
              <a:extLst>
                <a:ext uri="{FF2B5EF4-FFF2-40B4-BE49-F238E27FC236}">
                  <a16:creationId xmlns:a16="http://schemas.microsoft.com/office/drawing/2014/main" id="{DDE470DE-B530-47B8-84FA-229BF6E88F83}"/>
                </a:ext>
              </a:extLst>
            </p:cNvPr>
            <p:cNvSpPr txBox="1"/>
            <p:nvPr/>
          </p:nvSpPr>
          <p:spPr>
            <a:xfrm>
              <a:off x="7515226" y="2415612"/>
              <a:ext cx="1547494" cy="453457"/>
            </a:xfrm>
            <a:prstGeom prst="rect">
              <a:avLst/>
            </a:prstGeom>
            <a:noFill/>
          </p:spPr>
          <p:txBody>
            <a:bodyPr wrap="square" lIns="0" rIns="0" rtlCol="0">
              <a:spAutoFit/>
            </a:bodyPr>
            <a:lstStyle/>
            <a:p>
              <a:pPr>
                <a:lnSpc>
                  <a:spcPct val="130000"/>
                </a:lnSpc>
              </a:pPr>
              <a:r>
                <a:rPr lang="zh-CN" altLang="en-US" sz="2000" b="1" dirty="0">
                  <a:latin typeface="+mj-ea"/>
                  <a:ea typeface="+mj-ea"/>
                </a:rPr>
                <a:t>图表分析</a:t>
              </a:r>
              <a:endParaRPr lang="en-US" altLang="zh-CN" sz="2000" b="1" dirty="0">
                <a:latin typeface="+mj-ea"/>
                <a:ea typeface="+mj-ea"/>
              </a:endParaRPr>
            </a:p>
          </p:txBody>
        </p:sp>
        <p:cxnSp>
          <p:nvCxnSpPr>
            <p:cNvPr id="10" name="直接连接符 9">
              <a:extLst>
                <a:ext uri="{FF2B5EF4-FFF2-40B4-BE49-F238E27FC236}">
                  <a16:creationId xmlns:a16="http://schemas.microsoft.com/office/drawing/2014/main" id="{FD3E680C-2837-4FE6-9606-558FE09A9DA9}"/>
                </a:ext>
              </a:extLst>
            </p:cNvPr>
            <p:cNvCxnSpPr>
              <a:cxnSpLocks/>
            </p:cNvCxnSpPr>
            <p:nvPr/>
          </p:nvCxnSpPr>
          <p:spPr>
            <a:xfrm>
              <a:off x="7515226" y="2987932"/>
              <a:ext cx="1247774" cy="0"/>
            </a:xfrm>
            <a:prstGeom prst="line">
              <a:avLst/>
            </a:prstGeom>
            <a:ln w="12700"/>
          </p:spPr>
          <p:style>
            <a:lnRef idx="1">
              <a:schemeClr val="accent1"/>
            </a:lnRef>
            <a:fillRef idx="0">
              <a:schemeClr val="accent1"/>
            </a:fillRef>
            <a:effectRef idx="0">
              <a:schemeClr val="accent1"/>
            </a:effectRef>
            <a:fontRef idx="minor">
              <a:schemeClr val="tx1"/>
            </a:fontRef>
          </p:style>
        </p:cxnSp>
      </p:grpSp>
      <p:graphicFrame>
        <p:nvGraphicFramePr>
          <p:cNvPr id="9" name="图表 8">
            <a:extLst>
              <a:ext uri="{FF2B5EF4-FFF2-40B4-BE49-F238E27FC236}">
                <a16:creationId xmlns:a16="http://schemas.microsoft.com/office/drawing/2014/main" id="{BA59F829-E547-4C01-8B53-05B19908EFBF}"/>
              </a:ext>
            </a:extLst>
          </p:cNvPr>
          <p:cNvGraphicFramePr/>
          <p:nvPr>
            <p:extLst/>
          </p:nvPr>
        </p:nvGraphicFramePr>
        <p:xfrm>
          <a:off x="440800" y="1198874"/>
          <a:ext cx="6840000" cy="432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08380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182651-2785-4329-AC66-31E2CC780963}"/>
              </a:ext>
            </a:extLst>
          </p:cNvPr>
          <p:cNvSpPr>
            <a:spLocks noGrp="1"/>
          </p:cNvSpPr>
          <p:nvPr>
            <p:ph type="title"/>
          </p:nvPr>
        </p:nvSpPr>
        <p:spPr/>
        <p:txBody>
          <a:bodyPr/>
          <a:lstStyle/>
          <a:p>
            <a:r>
              <a:rPr lang="zh-CN" altLang="en-US" sz="2800" dirty="0">
                <a:solidFill>
                  <a:schemeClr val="tx1">
                    <a:lumMod val="75000"/>
                    <a:lumOff val="25000"/>
                  </a:schemeClr>
                </a:solidFill>
              </a:rPr>
              <a:t>学习率对 </a:t>
            </a:r>
            <a:r>
              <a:rPr lang="en-US" altLang="zh-CN" sz="2800" dirty="0">
                <a:solidFill>
                  <a:schemeClr val="tx1">
                    <a:lumMod val="75000"/>
                    <a:lumOff val="25000"/>
                  </a:schemeClr>
                </a:solidFill>
              </a:rPr>
              <a:t>BP </a:t>
            </a:r>
            <a:r>
              <a:rPr lang="zh-CN" altLang="en-US" sz="2800" dirty="0">
                <a:solidFill>
                  <a:schemeClr val="tx1">
                    <a:lumMod val="75000"/>
                    <a:lumOff val="25000"/>
                  </a:schemeClr>
                </a:solidFill>
              </a:rPr>
              <a:t>网络性能的影响</a:t>
            </a:r>
            <a:endParaRPr lang="zh-CN" altLang="en-US" dirty="0"/>
          </a:p>
        </p:txBody>
      </p:sp>
      <p:sp>
        <p:nvSpPr>
          <p:cNvPr id="6" name="文本框 5">
            <a:extLst>
              <a:ext uri="{FF2B5EF4-FFF2-40B4-BE49-F238E27FC236}">
                <a16:creationId xmlns:a16="http://schemas.microsoft.com/office/drawing/2014/main" id="{67AF615B-CDFA-4217-91AD-0ACDF3C92B36}"/>
              </a:ext>
            </a:extLst>
          </p:cNvPr>
          <p:cNvSpPr txBox="1"/>
          <p:nvPr/>
        </p:nvSpPr>
        <p:spPr>
          <a:xfrm>
            <a:off x="1732915" y="5651487"/>
            <a:ext cx="4255770" cy="382028"/>
          </a:xfrm>
          <a:prstGeom prst="rect">
            <a:avLst/>
          </a:prstGeom>
          <a:noFill/>
        </p:spPr>
        <p:txBody>
          <a:bodyPr wrap="square" rtlCol="0">
            <a:spAutoFit/>
          </a:bodyPr>
          <a:lstStyle/>
          <a:p>
            <a:pPr algn="ctr">
              <a:lnSpc>
                <a:spcPct val="130000"/>
              </a:lnSpc>
            </a:pPr>
            <a:r>
              <a:rPr lang="zh-CN" altLang="en-US" sz="1600" b="1" dirty="0">
                <a:solidFill>
                  <a:schemeClr val="tx1">
                    <a:lumMod val="75000"/>
                    <a:lumOff val="25000"/>
                  </a:schemeClr>
                </a:solidFill>
              </a:rPr>
              <a:t>图</a:t>
            </a:r>
            <a:r>
              <a:rPr lang="en-US" altLang="zh-CN" sz="1600" b="1" dirty="0">
                <a:solidFill>
                  <a:schemeClr val="tx1">
                    <a:lumMod val="75000"/>
                    <a:lumOff val="25000"/>
                  </a:schemeClr>
                </a:solidFill>
              </a:rPr>
              <a:t>4 </a:t>
            </a:r>
            <a:r>
              <a:rPr lang="zh-CN" altLang="en-US" sz="1600" b="1" dirty="0">
                <a:solidFill>
                  <a:schemeClr val="tx1">
                    <a:lumMod val="75000"/>
                    <a:lumOff val="25000"/>
                  </a:schemeClr>
                </a:solidFill>
              </a:rPr>
              <a:t>学习率对 </a:t>
            </a:r>
            <a:r>
              <a:rPr lang="en-US" altLang="zh-CN" sz="1600" b="1" dirty="0">
                <a:solidFill>
                  <a:schemeClr val="tx1">
                    <a:lumMod val="75000"/>
                    <a:lumOff val="25000"/>
                  </a:schemeClr>
                </a:solidFill>
              </a:rPr>
              <a:t>BP </a:t>
            </a:r>
            <a:r>
              <a:rPr lang="zh-CN" altLang="en-US" sz="1600" b="1" dirty="0">
                <a:solidFill>
                  <a:schemeClr val="tx1">
                    <a:lumMod val="75000"/>
                    <a:lumOff val="25000"/>
                  </a:schemeClr>
                </a:solidFill>
              </a:rPr>
              <a:t>网络性能的影响</a:t>
            </a:r>
          </a:p>
        </p:txBody>
      </p:sp>
      <p:grpSp>
        <p:nvGrpSpPr>
          <p:cNvPr id="13" name="组合 12">
            <a:extLst>
              <a:ext uri="{FF2B5EF4-FFF2-40B4-BE49-F238E27FC236}">
                <a16:creationId xmlns:a16="http://schemas.microsoft.com/office/drawing/2014/main" id="{3C45064E-2602-4DCA-A1FF-B6A7E4A3356F}"/>
              </a:ext>
            </a:extLst>
          </p:cNvPr>
          <p:cNvGrpSpPr/>
          <p:nvPr/>
        </p:nvGrpSpPr>
        <p:grpSpPr>
          <a:xfrm>
            <a:off x="7515226" y="1974033"/>
            <a:ext cx="4016374" cy="2909933"/>
            <a:chOff x="7515226" y="2415612"/>
            <a:chExt cx="4016374" cy="2909933"/>
          </a:xfrm>
        </p:grpSpPr>
        <p:sp>
          <p:nvSpPr>
            <p:cNvPr id="7" name="文本框 6">
              <a:extLst>
                <a:ext uri="{FF2B5EF4-FFF2-40B4-BE49-F238E27FC236}">
                  <a16:creationId xmlns:a16="http://schemas.microsoft.com/office/drawing/2014/main" id="{38B4A761-2415-471B-B4F9-625C32346933}"/>
                </a:ext>
              </a:extLst>
            </p:cNvPr>
            <p:cNvSpPr txBox="1"/>
            <p:nvPr/>
          </p:nvSpPr>
          <p:spPr>
            <a:xfrm>
              <a:off x="7515226" y="3106796"/>
              <a:ext cx="4016374" cy="2218749"/>
            </a:xfrm>
            <a:prstGeom prst="rect">
              <a:avLst/>
            </a:prstGeom>
            <a:noFill/>
          </p:spPr>
          <p:txBody>
            <a:bodyPr wrap="square" lIns="0" rIns="0" rtlCol="0">
              <a:spAutoFit/>
            </a:bodyPr>
            <a:lstStyle/>
            <a:p>
              <a:pPr>
                <a:lnSpc>
                  <a:spcPct val="130000"/>
                </a:lnSpc>
              </a:pPr>
              <a:r>
                <a:rPr lang="en-US" altLang="zh-CN" dirty="0"/>
                <a:t>0.001</a:t>
              </a:r>
              <a:r>
                <a:rPr lang="zh-CN" altLang="en-US" dirty="0"/>
                <a:t>的左右的学习率更适合小样本的训练集。</a:t>
              </a:r>
              <a:endParaRPr lang="en-US" altLang="zh-CN" dirty="0"/>
            </a:p>
            <a:p>
              <a:pPr>
                <a:lnSpc>
                  <a:spcPct val="130000"/>
                </a:lnSpc>
              </a:pPr>
              <a:r>
                <a:rPr lang="zh-CN" altLang="en-US" dirty="0"/>
                <a:t>当学习率过小时，</a:t>
              </a:r>
              <a:r>
                <a:rPr lang="en-US" altLang="zh-CN" dirty="0"/>
                <a:t>BP</a:t>
              </a:r>
              <a:r>
                <a:rPr lang="zh-CN" altLang="en-US" dirty="0"/>
                <a:t>网络的参数调节速度慢，需要的训练样本数目多，当学习率过大时，网络很难达到一个较优的精度，标签效果不佳。</a:t>
              </a:r>
              <a:endParaRPr lang="en-US" altLang="zh-CN" dirty="0"/>
            </a:p>
          </p:txBody>
        </p:sp>
        <p:sp>
          <p:nvSpPr>
            <p:cNvPr id="8" name="文本框 7">
              <a:extLst>
                <a:ext uri="{FF2B5EF4-FFF2-40B4-BE49-F238E27FC236}">
                  <a16:creationId xmlns:a16="http://schemas.microsoft.com/office/drawing/2014/main" id="{DDE470DE-B530-47B8-84FA-229BF6E88F83}"/>
                </a:ext>
              </a:extLst>
            </p:cNvPr>
            <p:cNvSpPr txBox="1"/>
            <p:nvPr/>
          </p:nvSpPr>
          <p:spPr>
            <a:xfrm>
              <a:off x="7515226" y="2415612"/>
              <a:ext cx="1547494" cy="453457"/>
            </a:xfrm>
            <a:prstGeom prst="rect">
              <a:avLst/>
            </a:prstGeom>
            <a:noFill/>
          </p:spPr>
          <p:txBody>
            <a:bodyPr wrap="square" lIns="0" rIns="0" rtlCol="0">
              <a:spAutoFit/>
            </a:bodyPr>
            <a:lstStyle/>
            <a:p>
              <a:pPr>
                <a:lnSpc>
                  <a:spcPct val="130000"/>
                </a:lnSpc>
              </a:pPr>
              <a:r>
                <a:rPr lang="zh-CN" altLang="en-US" sz="2000" b="1" dirty="0">
                  <a:latin typeface="+mj-ea"/>
                  <a:ea typeface="+mj-ea"/>
                </a:rPr>
                <a:t>图表分析</a:t>
              </a:r>
              <a:endParaRPr lang="en-US" altLang="zh-CN" sz="2000" b="1" dirty="0">
                <a:latin typeface="+mj-ea"/>
                <a:ea typeface="+mj-ea"/>
              </a:endParaRPr>
            </a:p>
          </p:txBody>
        </p:sp>
        <p:cxnSp>
          <p:nvCxnSpPr>
            <p:cNvPr id="10" name="直接连接符 9">
              <a:extLst>
                <a:ext uri="{FF2B5EF4-FFF2-40B4-BE49-F238E27FC236}">
                  <a16:creationId xmlns:a16="http://schemas.microsoft.com/office/drawing/2014/main" id="{FD3E680C-2837-4FE6-9606-558FE09A9DA9}"/>
                </a:ext>
              </a:extLst>
            </p:cNvPr>
            <p:cNvCxnSpPr>
              <a:cxnSpLocks/>
            </p:cNvCxnSpPr>
            <p:nvPr/>
          </p:nvCxnSpPr>
          <p:spPr>
            <a:xfrm>
              <a:off x="7515226" y="2987932"/>
              <a:ext cx="1247774" cy="0"/>
            </a:xfrm>
            <a:prstGeom prst="line">
              <a:avLst/>
            </a:prstGeom>
            <a:ln w="12700"/>
          </p:spPr>
          <p:style>
            <a:lnRef idx="1">
              <a:schemeClr val="accent1"/>
            </a:lnRef>
            <a:fillRef idx="0">
              <a:schemeClr val="accent1"/>
            </a:fillRef>
            <a:effectRef idx="0">
              <a:schemeClr val="accent1"/>
            </a:effectRef>
            <a:fontRef idx="minor">
              <a:schemeClr val="tx1"/>
            </a:fontRef>
          </p:style>
        </p:cxnSp>
      </p:grpSp>
      <p:graphicFrame>
        <p:nvGraphicFramePr>
          <p:cNvPr id="9" name="图表 8">
            <a:extLst>
              <a:ext uri="{FF2B5EF4-FFF2-40B4-BE49-F238E27FC236}">
                <a16:creationId xmlns:a16="http://schemas.microsoft.com/office/drawing/2014/main" id="{A406FC3C-5B5C-412D-B0B3-99FD690B4234}"/>
              </a:ext>
            </a:extLst>
          </p:cNvPr>
          <p:cNvGraphicFramePr/>
          <p:nvPr>
            <p:extLst/>
          </p:nvPr>
        </p:nvGraphicFramePr>
        <p:xfrm>
          <a:off x="440800" y="1206513"/>
          <a:ext cx="6840000" cy="432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81414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182651-2785-4329-AC66-31E2CC780963}"/>
              </a:ext>
            </a:extLst>
          </p:cNvPr>
          <p:cNvSpPr>
            <a:spLocks noGrp="1"/>
          </p:cNvSpPr>
          <p:nvPr>
            <p:ph type="title"/>
          </p:nvPr>
        </p:nvSpPr>
        <p:spPr/>
        <p:txBody>
          <a:bodyPr/>
          <a:lstStyle/>
          <a:p>
            <a:r>
              <a:rPr lang="zh-CN" altLang="en-US" dirty="0"/>
              <a:t>对</a:t>
            </a:r>
            <a:r>
              <a:rPr lang="en-US" altLang="zh-CN" dirty="0"/>
              <a:t>BP</a:t>
            </a:r>
            <a:r>
              <a:rPr lang="zh-CN" altLang="en-US" dirty="0"/>
              <a:t>神经网络的图像标注的总结</a:t>
            </a:r>
          </a:p>
        </p:txBody>
      </p:sp>
      <p:grpSp>
        <p:nvGrpSpPr>
          <p:cNvPr id="13" name="组合 12">
            <a:extLst>
              <a:ext uri="{FF2B5EF4-FFF2-40B4-BE49-F238E27FC236}">
                <a16:creationId xmlns:a16="http://schemas.microsoft.com/office/drawing/2014/main" id="{3C45064E-2602-4DCA-A1FF-B6A7E4A3356F}"/>
              </a:ext>
            </a:extLst>
          </p:cNvPr>
          <p:cNvGrpSpPr/>
          <p:nvPr/>
        </p:nvGrpSpPr>
        <p:grpSpPr>
          <a:xfrm>
            <a:off x="1096138" y="1891456"/>
            <a:ext cx="9968102" cy="3127922"/>
            <a:chOff x="7515226" y="2634862"/>
            <a:chExt cx="4016374" cy="1623643"/>
          </a:xfrm>
        </p:grpSpPr>
        <p:sp>
          <p:nvSpPr>
            <p:cNvPr id="7" name="文本框 6">
              <a:extLst>
                <a:ext uri="{FF2B5EF4-FFF2-40B4-BE49-F238E27FC236}">
                  <a16:creationId xmlns:a16="http://schemas.microsoft.com/office/drawing/2014/main" id="{38B4A761-2415-471B-B4F9-625C32346933}"/>
                </a:ext>
              </a:extLst>
            </p:cNvPr>
            <p:cNvSpPr txBox="1"/>
            <p:nvPr/>
          </p:nvSpPr>
          <p:spPr>
            <a:xfrm>
              <a:off x="7515226" y="3106796"/>
              <a:ext cx="4016374" cy="1151709"/>
            </a:xfrm>
            <a:prstGeom prst="rect">
              <a:avLst/>
            </a:prstGeom>
            <a:noFill/>
          </p:spPr>
          <p:txBody>
            <a:bodyPr wrap="square" lIns="0" rIns="0" rtlCol="0">
              <a:spAutoFit/>
            </a:bodyPr>
            <a:lstStyle/>
            <a:p>
              <a:pPr>
                <a:lnSpc>
                  <a:spcPct val="130000"/>
                </a:lnSpc>
              </a:pPr>
              <a:r>
                <a:rPr lang="en-US" altLang="zh-CN" dirty="0"/>
                <a:t>       </a:t>
              </a:r>
              <a:r>
                <a:rPr lang="zh-CN" altLang="zh-CN" dirty="0"/>
                <a:t>在训练样本数过少时，选择</a:t>
              </a:r>
              <a:r>
                <a:rPr lang="x-none" altLang="zh-CN" dirty="0"/>
                <a:t>Tanh </a:t>
              </a:r>
              <a:r>
                <a:rPr lang="zh-CN" altLang="zh-CN" dirty="0"/>
                <a:t>函数作为激活函数，隐层神经元数设置为</a:t>
              </a:r>
              <a:r>
                <a:rPr lang="x-none" altLang="zh-CN" dirty="0"/>
                <a:t>50</a:t>
              </a:r>
              <a:r>
                <a:rPr lang="zh-CN" altLang="zh-CN" dirty="0"/>
                <a:t>，隐层数目</a:t>
              </a:r>
              <a:r>
                <a:rPr lang="x-none" altLang="zh-CN" dirty="0"/>
                <a:t>3</a:t>
              </a:r>
              <a:r>
                <a:rPr lang="zh-CN" altLang="zh-CN" dirty="0"/>
                <a:t>层，学习率设置为</a:t>
              </a:r>
              <a:r>
                <a:rPr lang="x-none" altLang="zh-CN" dirty="0"/>
                <a:t>0.001</a:t>
              </a:r>
              <a:r>
                <a:rPr lang="zh-CN" altLang="zh-CN" dirty="0"/>
                <a:t>时更适合</a:t>
              </a:r>
              <a:r>
                <a:rPr lang="x-none" altLang="zh-CN" dirty="0"/>
                <a:t>BP </a:t>
              </a:r>
              <a:r>
                <a:rPr lang="zh-CN" altLang="zh-CN" dirty="0"/>
                <a:t>网络。在</a:t>
              </a:r>
              <a:r>
                <a:rPr lang="x-none" altLang="zh-CN" dirty="0"/>
                <a:t>BP </a:t>
              </a:r>
              <a:r>
                <a:rPr lang="zh-CN" altLang="zh-CN" dirty="0"/>
                <a:t>网络复杂程度增加时（隐层层数增加、隐层神经元数目增加），</a:t>
              </a:r>
              <a:r>
                <a:rPr lang="x-none" altLang="zh-CN" dirty="0"/>
                <a:t>BP </a:t>
              </a:r>
              <a:r>
                <a:rPr lang="zh-CN" altLang="zh-CN" dirty="0"/>
                <a:t>网络的过拟合现象尤为严重，学习率的变化和模型</a:t>
              </a:r>
              <a:r>
                <a:rPr lang="x-none" altLang="zh-CN" dirty="0"/>
                <a:t>MAP</a:t>
              </a:r>
              <a:r>
                <a:rPr lang="zh-CN" altLang="zh-CN" dirty="0"/>
                <a:t>值的变化可以看出，使用动态学习率能更好的适应损失函数的变化。</a:t>
              </a:r>
              <a:endParaRPr lang="en-US" altLang="zh-CN" dirty="0"/>
            </a:p>
            <a:p>
              <a:pPr>
                <a:lnSpc>
                  <a:spcPct val="130000"/>
                </a:lnSpc>
              </a:pPr>
              <a:r>
                <a:rPr lang="zh-CN" altLang="en-US" dirty="0"/>
                <a:t>       本章的一个缺陷是没有考虑损失函数的计算方式、各项影响指标相互的影响、参数的初始化方式等对</a:t>
              </a:r>
              <a:r>
                <a:rPr lang="en-US" altLang="zh-CN" dirty="0"/>
                <a:t>BP </a:t>
              </a:r>
              <a:r>
                <a:rPr lang="zh-CN" altLang="en-US" dirty="0"/>
                <a:t>网络的影响。</a:t>
              </a:r>
              <a:endParaRPr lang="en-US" altLang="zh-CN" dirty="0"/>
            </a:p>
          </p:txBody>
        </p:sp>
        <p:sp>
          <p:nvSpPr>
            <p:cNvPr id="8" name="文本框 7">
              <a:extLst>
                <a:ext uri="{FF2B5EF4-FFF2-40B4-BE49-F238E27FC236}">
                  <a16:creationId xmlns:a16="http://schemas.microsoft.com/office/drawing/2014/main" id="{DDE470DE-B530-47B8-84FA-229BF6E88F83}"/>
                </a:ext>
              </a:extLst>
            </p:cNvPr>
            <p:cNvSpPr txBox="1"/>
            <p:nvPr/>
          </p:nvSpPr>
          <p:spPr>
            <a:xfrm>
              <a:off x="9305808" y="2634862"/>
              <a:ext cx="1547494" cy="235381"/>
            </a:xfrm>
            <a:prstGeom prst="rect">
              <a:avLst/>
            </a:prstGeom>
            <a:noFill/>
          </p:spPr>
          <p:txBody>
            <a:bodyPr wrap="square" lIns="0" rIns="0" rtlCol="0">
              <a:spAutoFit/>
            </a:bodyPr>
            <a:lstStyle/>
            <a:p>
              <a:pPr>
                <a:lnSpc>
                  <a:spcPct val="130000"/>
                </a:lnSpc>
              </a:pPr>
              <a:r>
                <a:rPr lang="zh-CN" altLang="en-US" sz="2000" b="1" dirty="0">
                  <a:latin typeface="+mj-ea"/>
                  <a:ea typeface="+mj-ea"/>
                </a:rPr>
                <a:t>总结</a:t>
              </a:r>
              <a:endParaRPr lang="en-US" altLang="zh-CN" sz="2000" b="1" dirty="0">
                <a:latin typeface="+mj-ea"/>
                <a:ea typeface="+mj-ea"/>
              </a:endParaRPr>
            </a:p>
          </p:txBody>
        </p:sp>
        <p:cxnSp>
          <p:nvCxnSpPr>
            <p:cNvPr id="10" name="直接连接符 9">
              <a:extLst>
                <a:ext uri="{FF2B5EF4-FFF2-40B4-BE49-F238E27FC236}">
                  <a16:creationId xmlns:a16="http://schemas.microsoft.com/office/drawing/2014/main" id="{FD3E680C-2837-4FE6-9606-558FE09A9DA9}"/>
                </a:ext>
              </a:extLst>
            </p:cNvPr>
            <p:cNvCxnSpPr>
              <a:cxnSpLocks/>
            </p:cNvCxnSpPr>
            <p:nvPr/>
          </p:nvCxnSpPr>
          <p:spPr>
            <a:xfrm>
              <a:off x="8831781" y="2929674"/>
              <a:ext cx="1247774"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85987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F10B8FB-2273-41B7-8E1F-926DBE78890B}"/>
              </a:ext>
            </a:extLst>
          </p:cNvPr>
          <p:cNvSpPr>
            <a:spLocks noGrp="1"/>
          </p:cNvSpPr>
          <p:nvPr>
            <p:ph type="body" sz="quarter" idx="10"/>
          </p:nvPr>
        </p:nvSpPr>
        <p:spPr>
          <a:xfrm>
            <a:off x="1293911" y="2204791"/>
            <a:ext cx="2706708" cy="2336718"/>
          </a:xfrm>
        </p:spPr>
        <p:txBody>
          <a:bodyPr/>
          <a:lstStyle/>
          <a:p>
            <a:r>
              <a:rPr lang="en-US" altLang="zh-CN" dirty="0"/>
              <a:t>03</a:t>
            </a:r>
            <a:endParaRPr lang="zh-CN" altLang="en-US" dirty="0"/>
          </a:p>
        </p:txBody>
      </p:sp>
      <p:sp>
        <p:nvSpPr>
          <p:cNvPr id="4" name="标题 3">
            <a:extLst>
              <a:ext uri="{FF2B5EF4-FFF2-40B4-BE49-F238E27FC236}">
                <a16:creationId xmlns:a16="http://schemas.microsoft.com/office/drawing/2014/main" id="{E0FF230A-246B-4B62-806B-74825E33A6CA}"/>
              </a:ext>
            </a:extLst>
          </p:cNvPr>
          <p:cNvSpPr>
            <a:spLocks noGrp="1"/>
          </p:cNvSpPr>
          <p:nvPr>
            <p:ph type="title"/>
          </p:nvPr>
        </p:nvSpPr>
        <p:spPr>
          <a:xfrm>
            <a:off x="1293911" y="3689995"/>
            <a:ext cx="11141928" cy="552357"/>
          </a:xfrm>
        </p:spPr>
        <p:txBody>
          <a:bodyPr/>
          <a:lstStyle/>
          <a:p>
            <a:r>
              <a:rPr lang="zh-CN" altLang="en-US" dirty="0"/>
              <a:t>基于卷积网络的图像标注</a:t>
            </a:r>
          </a:p>
        </p:txBody>
      </p:sp>
      <p:sp>
        <p:nvSpPr>
          <p:cNvPr id="18" name="文本占位符 17">
            <a:extLst>
              <a:ext uri="{FF2B5EF4-FFF2-40B4-BE49-F238E27FC236}">
                <a16:creationId xmlns:a16="http://schemas.microsoft.com/office/drawing/2014/main" id="{BA7A27FB-D900-4265-A649-5670F758F572}"/>
              </a:ext>
            </a:extLst>
          </p:cNvPr>
          <p:cNvSpPr>
            <a:spLocks noGrp="1"/>
          </p:cNvSpPr>
          <p:nvPr>
            <p:ph type="body" sz="quarter" idx="11"/>
          </p:nvPr>
        </p:nvSpPr>
        <p:spPr>
          <a:xfrm>
            <a:off x="1293910" y="4455147"/>
            <a:ext cx="10898089" cy="471882"/>
          </a:xfrm>
        </p:spPr>
        <p:txBody>
          <a:bodyPr/>
          <a:lstStyle/>
          <a:p>
            <a:r>
              <a:rPr lang="en-US" altLang="zh-CN" dirty="0"/>
              <a:t>Image annotation based on Convolutional Neural Network</a:t>
            </a:r>
            <a:endParaRPr lang="zh-CN" altLang="en-US" dirty="0"/>
          </a:p>
        </p:txBody>
      </p:sp>
      <p:sp>
        <p:nvSpPr>
          <p:cNvPr id="7" name="矩形 6">
            <a:extLst>
              <a:ext uri="{FF2B5EF4-FFF2-40B4-BE49-F238E27FC236}">
                <a16:creationId xmlns:a16="http://schemas.microsoft.com/office/drawing/2014/main" id="{D820D1AB-7AB0-46B9-A544-5A22C9D2AD6A}"/>
              </a:ext>
            </a:extLst>
          </p:cNvPr>
          <p:cNvSpPr/>
          <p:nvPr/>
        </p:nvSpPr>
        <p:spPr>
          <a:xfrm>
            <a:off x="1069340" y="59994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2D46A45-1469-4EBB-8A8D-82D3787D02BA}"/>
              </a:ext>
            </a:extLst>
          </p:cNvPr>
          <p:cNvSpPr/>
          <p:nvPr/>
        </p:nvSpPr>
        <p:spPr>
          <a:xfrm>
            <a:off x="66040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2289554-1D42-469B-83B0-740899C01652}"/>
              </a:ext>
            </a:extLst>
          </p:cNvPr>
          <p:cNvSpPr/>
          <p:nvPr/>
        </p:nvSpPr>
        <p:spPr>
          <a:xfrm>
            <a:off x="86487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0C5FF172-CB5F-43BB-81CB-9E1FFA866959}"/>
              </a:ext>
            </a:extLst>
          </p:cNvPr>
          <p:cNvSpPr/>
          <p:nvPr/>
        </p:nvSpPr>
        <p:spPr>
          <a:xfrm>
            <a:off x="127381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372E00D-D69E-4470-A41F-1819A83C2FA3}"/>
              </a:ext>
            </a:extLst>
          </p:cNvPr>
          <p:cNvSpPr/>
          <p:nvPr/>
        </p:nvSpPr>
        <p:spPr>
          <a:xfrm>
            <a:off x="147828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207B1B1-F689-46DE-956A-24EC1FBD99EA}"/>
              </a:ext>
            </a:extLst>
          </p:cNvPr>
          <p:cNvSpPr/>
          <p:nvPr/>
        </p:nvSpPr>
        <p:spPr>
          <a:xfrm>
            <a:off x="168275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04943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182651-2785-4329-AC66-31E2CC780963}"/>
              </a:ext>
            </a:extLst>
          </p:cNvPr>
          <p:cNvSpPr>
            <a:spLocks noGrp="1"/>
          </p:cNvSpPr>
          <p:nvPr>
            <p:ph type="title"/>
          </p:nvPr>
        </p:nvSpPr>
        <p:spPr/>
        <p:txBody>
          <a:bodyPr/>
          <a:lstStyle/>
          <a:p>
            <a:r>
              <a:rPr lang="zh-CN" altLang="en-US" dirty="0"/>
              <a:t>卷积神经网络原理</a:t>
            </a:r>
          </a:p>
        </p:txBody>
      </p:sp>
      <p:grpSp>
        <p:nvGrpSpPr>
          <p:cNvPr id="13" name="组合 12">
            <a:extLst>
              <a:ext uri="{FF2B5EF4-FFF2-40B4-BE49-F238E27FC236}">
                <a16:creationId xmlns:a16="http://schemas.microsoft.com/office/drawing/2014/main" id="{3C45064E-2602-4DCA-A1FF-B6A7E4A3356F}"/>
              </a:ext>
            </a:extLst>
          </p:cNvPr>
          <p:cNvGrpSpPr/>
          <p:nvPr/>
        </p:nvGrpSpPr>
        <p:grpSpPr>
          <a:xfrm>
            <a:off x="2757270" y="1068669"/>
            <a:ext cx="6428935" cy="504593"/>
            <a:chOff x="5237140" y="1745106"/>
            <a:chExt cx="4405158" cy="1242826"/>
          </a:xfrm>
        </p:grpSpPr>
        <p:sp>
          <p:nvSpPr>
            <p:cNvPr id="8" name="文本框 7">
              <a:extLst>
                <a:ext uri="{FF2B5EF4-FFF2-40B4-BE49-F238E27FC236}">
                  <a16:creationId xmlns:a16="http://schemas.microsoft.com/office/drawing/2014/main" id="{DDE470DE-B530-47B8-84FA-229BF6E88F83}"/>
                </a:ext>
              </a:extLst>
            </p:cNvPr>
            <p:cNvSpPr txBox="1"/>
            <p:nvPr/>
          </p:nvSpPr>
          <p:spPr>
            <a:xfrm>
              <a:off x="5237140" y="1745106"/>
              <a:ext cx="4405158" cy="1116877"/>
            </a:xfrm>
            <a:prstGeom prst="rect">
              <a:avLst/>
            </a:prstGeom>
            <a:noFill/>
          </p:spPr>
          <p:txBody>
            <a:bodyPr wrap="square" lIns="0" rIns="0" rtlCol="0">
              <a:spAutoFit/>
            </a:bodyPr>
            <a:lstStyle/>
            <a:p>
              <a:pPr>
                <a:lnSpc>
                  <a:spcPct val="130000"/>
                </a:lnSpc>
              </a:pPr>
              <a:r>
                <a:rPr lang="zh-CN" altLang="en-US" sz="2000" b="1" dirty="0">
                  <a:latin typeface="+mj-ea"/>
                  <a:ea typeface="+mj-ea"/>
                </a:rPr>
                <a:t>卷积网络结构是在</a:t>
              </a:r>
              <a:r>
                <a:rPr lang="en-US" altLang="zh-CN" sz="2000" b="1" dirty="0">
                  <a:latin typeface="+mj-ea"/>
                  <a:ea typeface="+mj-ea"/>
                </a:rPr>
                <a:t>BP</a:t>
              </a:r>
              <a:r>
                <a:rPr lang="zh-CN" altLang="en-US" sz="2000" b="1" dirty="0">
                  <a:latin typeface="+mj-ea"/>
                  <a:ea typeface="+mj-ea"/>
                </a:rPr>
                <a:t>网络基础上加入了卷积与池化操作</a:t>
              </a:r>
              <a:endParaRPr lang="en-US" altLang="zh-CN" sz="2000" b="1" dirty="0">
                <a:latin typeface="+mj-ea"/>
                <a:ea typeface="+mj-ea"/>
              </a:endParaRPr>
            </a:p>
          </p:txBody>
        </p:sp>
        <p:cxnSp>
          <p:nvCxnSpPr>
            <p:cNvPr id="10" name="直接连接符 9">
              <a:extLst>
                <a:ext uri="{FF2B5EF4-FFF2-40B4-BE49-F238E27FC236}">
                  <a16:creationId xmlns:a16="http://schemas.microsoft.com/office/drawing/2014/main" id="{FD3E680C-2837-4FE6-9606-558FE09A9DA9}"/>
                </a:ext>
              </a:extLst>
            </p:cNvPr>
            <p:cNvCxnSpPr>
              <a:cxnSpLocks/>
            </p:cNvCxnSpPr>
            <p:nvPr/>
          </p:nvCxnSpPr>
          <p:spPr>
            <a:xfrm>
              <a:off x="7515226" y="2987932"/>
              <a:ext cx="1247774"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11" name="文本框 10">
            <a:extLst>
              <a:ext uri="{FF2B5EF4-FFF2-40B4-BE49-F238E27FC236}">
                <a16:creationId xmlns:a16="http://schemas.microsoft.com/office/drawing/2014/main" id="{38DE7DD1-075B-4504-BD17-9201522001F7}"/>
              </a:ext>
            </a:extLst>
          </p:cNvPr>
          <p:cNvSpPr txBox="1"/>
          <p:nvPr/>
        </p:nvSpPr>
        <p:spPr>
          <a:xfrm>
            <a:off x="792481" y="3367473"/>
            <a:ext cx="4255770" cy="418256"/>
          </a:xfrm>
          <a:prstGeom prst="rect">
            <a:avLst/>
          </a:prstGeom>
          <a:noFill/>
        </p:spPr>
        <p:txBody>
          <a:bodyPr wrap="square" rtlCol="0">
            <a:spAutoFit/>
          </a:bodyPr>
          <a:lstStyle/>
          <a:p>
            <a:pPr algn="ctr">
              <a:lnSpc>
                <a:spcPct val="130000"/>
              </a:lnSpc>
            </a:pPr>
            <a:r>
              <a:rPr lang="x-none" altLang="zh-CN" dirty="0"/>
              <a:t>VALID</a:t>
            </a:r>
            <a:r>
              <a:rPr lang="zh-CN" altLang="zh-CN" dirty="0"/>
              <a:t>卷积</a:t>
            </a:r>
            <a:endParaRPr lang="zh-CN" altLang="en-US" sz="1600" b="1" dirty="0">
              <a:solidFill>
                <a:schemeClr val="tx1">
                  <a:lumMod val="75000"/>
                  <a:lumOff val="25000"/>
                </a:schemeClr>
              </a:solidFill>
            </a:endParaRPr>
          </a:p>
        </p:txBody>
      </p:sp>
      <p:pic>
        <p:nvPicPr>
          <p:cNvPr id="12" name="图片 11" descr="C:\Users\86141\OneDrive\文档\Tencent Files\861414389\FileRecv\MobileFile\Image\2BV632O$I5GJ~A8R[8I%CMF.png">
            <a:extLst>
              <a:ext uri="{FF2B5EF4-FFF2-40B4-BE49-F238E27FC236}">
                <a16:creationId xmlns:a16="http://schemas.microsoft.com/office/drawing/2014/main" id="{5E10633A-54D9-4B0F-B69D-C28695AD226D}"/>
              </a:ext>
            </a:extLst>
          </p:cNvPr>
          <p:cNvPicPr/>
          <p:nvPr/>
        </p:nvPicPr>
        <p:blipFill rotWithShape="1">
          <a:blip r:embed="rId3">
            <a:extLst>
              <a:ext uri="{28A0092B-C50C-407E-A947-70E740481C1C}">
                <a14:useLocalDpi xmlns:a14="http://schemas.microsoft.com/office/drawing/2010/main" val="0"/>
              </a:ext>
            </a:extLst>
          </a:blip>
          <a:srcRect t="2830" b="10850"/>
          <a:stretch/>
        </p:blipFill>
        <p:spPr bwMode="auto">
          <a:xfrm>
            <a:off x="694057" y="1573262"/>
            <a:ext cx="4819650" cy="1743075"/>
          </a:xfrm>
          <a:prstGeom prst="rect">
            <a:avLst/>
          </a:prstGeom>
          <a:noFill/>
          <a:ln>
            <a:noFill/>
          </a:ln>
          <a:extLst>
            <a:ext uri="{53640926-AAD7-44D8-BBD7-CCE9431645EC}">
              <a14:shadowObscured xmlns:a14="http://schemas.microsoft.com/office/drawing/2010/main"/>
            </a:ext>
          </a:extLst>
        </p:spPr>
      </p:pic>
      <p:pic>
        <p:nvPicPr>
          <p:cNvPr id="14" name="图片 13" descr="C:\Users\86141\AppData\Roaming\Tencent\Users\861414389\TIM\WinTemp\RichOle\EQWZ`_F$Z_@8H}E)B1I{W}Q.png">
            <a:extLst>
              <a:ext uri="{FF2B5EF4-FFF2-40B4-BE49-F238E27FC236}">
                <a16:creationId xmlns:a16="http://schemas.microsoft.com/office/drawing/2014/main" id="{70ED9BFD-ACFA-4483-9EFE-4164CA781CB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470344" y="3756125"/>
            <a:ext cx="3267075" cy="1724025"/>
          </a:xfrm>
          <a:prstGeom prst="rect">
            <a:avLst/>
          </a:prstGeom>
          <a:noFill/>
          <a:ln>
            <a:noFill/>
          </a:ln>
        </p:spPr>
      </p:pic>
      <p:sp>
        <p:nvSpPr>
          <p:cNvPr id="16" name="文本框 15">
            <a:extLst>
              <a:ext uri="{FF2B5EF4-FFF2-40B4-BE49-F238E27FC236}">
                <a16:creationId xmlns:a16="http://schemas.microsoft.com/office/drawing/2014/main" id="{4F79A368-3D16-43F1-BE8A-6D1BA32A863A}"/>
              </a:ext>
            </a:extLst>
          </p:cNvPr>
          <p:cNvSpPr txBox="1"/>
          <p:nvPr/>
        </p:nvSpPr>
        <p:spPr>
          <a:xfrm>
            <a:off x="812737" y="5551683"/>
            <a:ext cx="4255770" cy="418256"/>
          </a:xfrm>
          <a:prstGeom prst="rect">
            <a:avLst/>
          </a:prstGeom>
          <a:noFill/>
        </p:spPr>
        <p:txBody>
          <a:bodyPr wrap="square" rtlCol="0">
            <a:spAutoFit/>
          </a:bodyPr>
          <a:lstStyle/>
          <a:p>
            <a:pPr algn="ctr">
              <a:lnSpc>
                <a:spcPct val="130000"/>
              </a:lnSpc>
            </a:pPr>
            <a:r>
              <a:rPr lang="zh-CN" altLang="zh-CN" dirty="0"/>
              <a:t>最大池化</a:t>
            </a:r>
            <a:endParaRPr lang="zh-CN" altLang="en-US" sz="1600" b="1" dirty="0">
              <a:solidFill>
                <a:schemeClr val="tx1">
                  <a:lumMod val="75000"/>
                  <a:lumOff val="25000"/>
                </a:schemeClr>
              </a:solidFill>
            </a:endParaRPr>
          </a:p>
        </p:txBody>
      </p:sp>
      <p:pic>
        <p:nvPicPr>
          <p:cNvPr id="5" name="图片 4">
            <a:extLst>
              <a:ext uri="{FF2B5EF4-FFF2-40B4-BE49-F238E27FC236}">
                <a16:creationId xmlns:a16="http://schemas.microsoft.com/office/drawing/2014/main" id="{80D277B2-750A-496D-B206-5DB21B6E2A24}"/>
              </a:ext>
            </a:extLst>
          </p:cNvPr>
          <p:cNvPicPr>
            <a:picLocks noChangeAspect="1"/>
          </p:cNvPicPr>
          <p:nvPr/>
        </p:nvPicPr>
        <p:blipFill>
          <a:blip r:embed="rId5"/>
          <a:stretch>
            <a:fillRect/>
          </a:stretch>
        </p:blipFill>
        <p:spPr>
          <a:xfrm>
            <a:off x="6160090" y="4162469"/>
            <a:ext cx="5224061" cy="1800000"/>
          </a:xfrm>
          <a:prstGeom prst="rect">
            <a:avLst/>
          </a:prstGeom>
        </p:spPr>
      </p:pic>
      <p:sp>
        <p:nvSpPr>
          <p:cNvPr id="15" name="文本框 14">
            <a:extLst>
              <a:ext uri="{FF2B5EF4-FFF2-40B4-BE49-F238E27FC236}">
                <a16:creationId xmlns:a16="http://schemas.microsoft.com/office/drawing/2014/main" id="{330E3548-518B-43F0-8FF1-F3120E34B6D8}"/>
              </a:ext>
            </a:extLst>
          </p:cNvPr>
          <p:cNvSpPr txBox="1"/>
          <p:nvPr/>
        </p:nvSpPr>
        <p:spPr>
          <a:xfrm>
            <a:off x="6476785" y="6025031"/>
            <a:ext cx="4255770" cy="378886"/>
          </a:xfrm>
          <a:prstGeom prst="rect">
            <a:avLst/>
          </a:prstGeom>
          <a:noFill/>
        </p:spPr>
        <p:txBody>
          <a:bodyPr wrap="square" rtlCol="0">
            <a:spAutoFit/>
          </a:bodyPr>
          <a:lstStyle/>
          <a:p>
            <a:pPr algn="ctr">
              <a:lnSpc>
                <a:spcPct val="130000"/>
              </a:lnSpc>
            </a:pPr>
            <a:r>
              <a:rPr lang="zh-CN" altLang="en-US" sz="1600" b="1" dirty="0">
                <a:solidFill>
                  <a:schemeClr val="tx1">
                    <a:lumMod val="75000"/>
                    <a:lumOff val="25000"/>
                  </a:schemeClr>
                </a:solidFill>
              </a:rPr>
              <a:t>卷积神经网络结构</a:t>
            </a:r>
          </a:p>
        </p:txBody>
      </p:sp>
      <p:sp>
        <p:nvSpPr>
          <p:cNvPr id="18" name="文本框 17">
            <a:extLst>
              <a:ext uri="{FF2B5EF4-FFF2-40B4-BE49-F238E27FC236}">
                <a16:creationId xmlns:a16="http://schemas.microsoft.com/office/drawing/2014/main" id="{92AEFD6F-8585-46CF-B715-F08D1D734110}"/>
              </a:ext>
            </a:extLst>
          </p:cNvPr>
          <p:cNvSpPr txBox="1"/>
          <p:nvPr/>
        </p:nvSpPr>
        <p:spPr>
          <a:xfrm>
            <a:off x="6629524" y="3717879"/>
            <a:ext cx="4255770" cy="382028"/>
          </a:xfrm>
          <a:prstGeom prst="rect">
            <a:avLst/>
          </a:prstGeom>
          <a:noFill/>
        </p:spPr>
        <p:txBody>
          <a:bodyPr wrap="square" rtlCol="0">
            <a:spAutoFit/>
          </a:bodyPr>
          <a:lstStyle/>
          <a:p>
            <a:pPr algn="ctr">
              <a:lnSpc>
                <a:spcPct val="130000"/>
              </a:lnSpc>
            </a:pPr>
            <a:r>
              <a:rPr lang="zh-CN" altLang="en-US" sz="1600" b="1" dirty="0">
                <a:solidFill>
                  <a:schemeClr val="tx1">
                    <a:lumMod val="75000"/>
                    <a:lumOff val="25000"/>
                  </a:schemeClr>
                </a:solidFill>
              </a:rPr>
              <a:t>卷积层的误差逆传播（</a:t>
            </a:r>
            <a:r>
              <a:rPr lang="en-US" altLang="zh-CN" sz="1600" b="1" dirty="0">
                <a:solidFill>
                  <a:schemeClr val="tx1">
                    <a:lumMod val="75000"/>
                    <a:lumOff val="25000"/>
                  </a:schemeClr>
                </a:solidFill>
              </a:rPr>
              <a:t>BP</a:t>
            </a:r>
            <a:r>
              <a:rPr lang="zh-CN" altLang="en-US" sz="1600" b="1" dirty="0">
                <a:solidFill>
                  <a:schemeClr val="tx1">
                    <a:lumMod val="75000"/>
                    <a:lumOff val="25000"/>
                  </a:schemeClr>
                </a:solidFill>
              </a:rPr>
              <a:t>）算法</a:t>
            </a:r>
          </a:p>
        </p:txBody>
      </p:sp>
      <p:pic>
        <p:nvPicPr>
          <p:cNvPr id="19" name="图片 18" descr="C:\Users\86141\AppData\Roaming\Tencent\Users\861414389\TIM\WinTemp\RichOle\K$3U$@E40(`CG~QRK0)`K86.png">
            <a:extLst>
              <a:ext uri="{FF2B5EF4-FFF2-40B4-BE49-F238E27FC236}">
                <a16:creationId xmlns:a16="http://schemas.microsoft.com/office/drawing/2014/main" id="{81186EF1-3675-42B3-912B-BF61E6D1900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018972" y="1522126"/>
            <a:ext cx="5476875" cy="2114550"/>
          </a:xfrm>
          <a:prstGeom prst="rect">
            <a:avLst/>
          </a:prstGeom>
          <a:noFill/>
          <a:ln>
            <a:noFill/>
          </a:ln>
        </p:spPr>
      </p:pic>
    </p:spTree>
    <p:extLst>
      <p:ext uri="{BB962C8B-B14F-4D97-AF65-F5344CB8AC3E}">
        <p14:creationId xmlns:p14="http://schemas.microsoft.com/office/powerpoint/2010/main" val="926957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BE5D5150-F2B6-449E-A4E4-AE50AAACB55D}"/>
              </a:ext>
            </a:extLst>
          </p:cNvPr>
          <p:cNvSpPr>
            <a:spLocks noGrp="1"/>
          </p:cNvSpPr>
          <p:nvPr>
            <p:ph type="body" sz="quarter" idx="13"/>
          </p:nvPr>
        </p:nvSpPr>
        <p:spPr>
          <a:xfrm>
            <a:off x="2089163" y="1395069"/>
            <a:ext cx="3799573" cy="284456"/>
          </a:xfrm>
        </p:spPr>
        <p:txBody>
          <a:bodyPr/>
          <a:lstStyle/>
          <a:p>
            <a:r>
              <a:rPr lang="zh-CN" altLang="en-US" dirty="0"/>
              <a:t>课题背景及研究意义</a:t>
            </a:r>
          </a:p>
        </p:txBody>
      </p:sp>
      <p:sp>
        <p:nvSpPr>
          <p:cNvPr id="5" name="文本占位符 4">
            <a:extLst>
              <a:ext uri="{FF2B5EF4-FFF2-40B4-BE49-F238E27FC236}">
                <a16:creationId xmlns:a16="http://schemas.microsoft.com/office/drawing/2014/main" id="{D8590C14-268D-490B-ADF5-3CF561B4506F}"/>
              </a:ext>
            </a:extLst>
          </p:cNvPr>
          <p:cNvSpPr>
            <a:spLocks noGrp="1"/>
          </p:cNvSpPr>
          <p:nvPr>
            <p:ph type="body" sz="quarter" idx="14"/>
          </p:nvPr>
        </p:nvSpPr>
        <p:spPr>
          <a:xfrm>
            <a:off x="2089163" y="1886744"/>
            <a:ext cx="5296375" cy="252083"/>
          </a:xfrm>
        </p:spPr>
        <p:txBody>
          <a:bodyPr/>
          <a:lstStyle/>
          <a:p>
            <a:r>
              <a:rPr lang="en-US" altLang="zh-CN" dirty="0"/>
              <a:t>Background and Significance of Project</a:t>
            </a:r>
            <a:endParaRPr lang="zh-CN" altLang="en-US" dirty="0"/>
          </a:p>
        </p:txBody>
      </p:sp>
      <p:sp>
        <p:nvSpPr>
          <p:cNvPr id="18" name="文本占位符 17">
            <a:extLst>
              <a:ext uri="{FF2B5EF4-FFF2-40B4-BE49-F238E27FC236}">
                <a16:creationId xmlns:a16="http://schemas.microsoft.com/office/drawing/2014/main" id="{D8EB523F-0FBF-4613-BBF9-21B6F47B6799}"/>
              </a:ext>
            </a:extLst>
          </p:cNvPr>
          <p:cNvSpPr>
            <a:spLocks noGrp="1"/>
          </p:cNvSpPr>
          <p:nvPr>
            <p:ph type="body" sz="quarter" idx="15"/>
          </p:nvPr>
        </p:nvSpPr>
        <p:spPr>
          <a:xfrm>
            <a:off x="2958774" y="2414317"/>
            <a:ext cx="5903871" cy="361081"/>
          </a:xfrm>
        </p:spPr>
        <p:txBody>
          <a:bodyPr/>
          <a:lstStyle/>
          <a:p>
            <a:r>
              <a:rPr lang="zh-CN" altLang="en-US" dirty="0"/>
              <a:t>基于</a:t>
            </a:r>
            <a:r>
              <a:rPr lang="en-US" altLang="zh-CN" dirty="0"/>
              <a:t>BP</a:t>
            </a:r>
            <a:r>
              <a:rPr lang="zh-CN" altLang="en-US" dirty="0"/>
              <a:t>网络的图像标注</a:t>
            </a:r>
          </a:p>
        </p:txBody>
      </p:sp>
      <p:sp>
        <p:nvSpPr>
          <p:cNvPr id="19" name="文本占位符 18">
            <a:extLst>
              <a:ext uri="{FF2B5EF4-FFF2-40B4-BE49-F238E27FC236}">
                <a16:creationId xmlns:a16="http://schemas.microsoft.com/office/drawing/2014/main" id="{09E38E02-8708-4E5A-B514-DE54AA1C19EB}"/>
              </a:ext>
            </a:extLst>
          </p:cNvPr>
          <p:cNvSpPr>
            <a:spLocks noGrp="1"/>
          </p:cNvSpPr>
          <p:nvPr>
            <p:ph type="body" sz="quarter" idx="16"/>
          </p:nvPr>
        </p:nvSpPr>
        <p:spPr>
          <a:xfrm>
            <a:off x="2958774" y="2922829"/>
            <a:ext cx="4890997" cy="252181"/>
          </a:xfrm>
        </p:spPr>
        <p:txBody>
          <a:bodyPr/>
          <a:lstStyle/>
          <a:p>
            <a:r>
              <a:rPr lang="en-US" altLang="zh-CN" dirty="0"/>
              <a:t>Image annotation based on BP Neural Network</a:t>
            </a:r>
            <a:endParaRPr lang="zh-CN" altLang="en-US" dirty="0"/>
          </a:p>
        </p:txBody>
      </p:sp>
      <p:sp>
        <p:nvSpPr>
          <p:cNvPr id="32" name="文本占位符 31">
            <a:extLst>
              <a:ext uri="{FF2B5EF4-FFF2-40B4-BE49-F238E27FC236}">
                <a16:creationId xmlns:a16="http://schemas.microsoft.com/office/drawing/2014/main" id="{256812FC-3710-4082-BB6A-CED0DE5F5DA6}"/>
              </a:ext>
            </a:extLst>
          </p:cNvPr>
          <p:cNvSpPr>
            <a:spLocks noGrp="1"/>
          </p:cNvSpPr>
          <p:nvPr>
            <p:ph type="body" sz="quarter" idx="17"/>
          </p:nvPr>
        </p:nvSpPr>
        <p:spPr>
          <a:xfrm>
            <a:off x="3820456" y="3443494"/>
            <a:ext cx="7092654" cy="361081"/>
          </a:xfrm>
        </p:spPr>
        <p:txBody>
          <a:bodyPr/>
          <a:lstStyle/>
          <a:p>
            <a:r>
              <a:rPr lang="zh-CN" altLang="en-US" dirty="0"/>
              <a:t>基于卷积网络的图像标注</a:t>
            </a:r>
          </a:p>
        </p:txBody>
      </p:sp>
      <p:sp>
        <p:nvSpPr>
          <p:cNvPr id="33" name="文本占位符 32">
            <a:extLst>
              <a:ext uri="{FF2B5EF4-FFF2-40B4-BE49-F238E27FC236}">
                <a16:creationId xmlns:a16="http://schemas.microsoft.com/office/drawing/2014/main" id="{90378F39-46C0-40D8-BBB0-EA1C54DBD581}"/>
              </a:ext>
            </a:extLst>
          </p:cNvPr>
          <p:cNvSpPr>
            <a:spLocks noGrp="1"/>
          </p:cNvSpPr>
          <p:nvPr>
            <p:ph type="body" sz="quarter" idx="18"/>
          </p:nvPr>
        </p:nvSpPr>
        <p:spPr>
          <a:xfrm>
            <a:off x="3820456" y="3935170"/>
            <a:ext cx="8010473" cy="269018"/>
          </a:xfrm>
        </p:spPr>
        <p:txBody>
          <a:bodyPr/>
          <a:lstStyle/>
          <a:p>
            <a:r>
              <a:rPr lang="en-US" altLang="zh-CN" dirty="0"/>
              <a:t>Image annotation based on Convolutional Neural Network</a:t>
            </a:r>
            <a:endParaRPr lang="zh-CN" altLang="en-US" dirty="0"/>
          </a:p>
        </p:txBody>
      </p:sp>
      <p:sp>
        <p:nvSpPr>
          <p:cNvPr id="34" name="文本占位符 33">
            <a:extLst>
              <a:ext uri="{FF2B5EF4-FFF2-40B4-BE49-F238E27FC236}">
                <a16:creationId xmlns:a16="http://schemas.microsoft.com/office/drawing/2014/main" id="{8A512FC9-9CDF-4148-BD49-93CAB98C42D0}"/>
              </a:ext>
            </a:extLst>
          </p:cNvPr>
          <p:cNvSpPr>
            <a:spLocks noGrp="1"/>
          </p:cNvSpPr>
          <p:nvPr>
            <p:ph type="body" sz="quarter" idx="19"/>
          </p:nvPr>
        </p:nvSpPr>
        <p:spPr>
          <a:xfrm>
            <a:off x="2958774" y="4442823"/>
            <a:ext cx="7550476" cy="361081"/>
          </a:xfrm>
        </p:spPr>
        <p:txBody>
          <a:bodyPr/>
          <a:lstStyle/>
          <a:p>
            <a:r>
              <a:rPr lang="zh-CN" altLang="en-US" dirty="0"/>
              <a:t>基于卷积神经网络的图像标注改进</a:t>
            </a:r>
          </a:p>
        </p:txBody>
      </p:sp>
      <p:sp>
        <p:nvSpPr>
          <p:cNvPr id="35" name="文本占位符 34">
            <a:extLst>
              <a:ext uri="{FF2B5EF4-FFF2-40B4-BE49-F238E27FC236}">
                <a16:creationId xmlns:a16="http://schemas.microsoft.com/office/drawing/2014/main" id="{6E5E1140-F918-446C-8EFB-E7A1FC48C54D}"/>
              </a:ext>
            </a:extLst>
          </p:cNvPr>
          <p:cNvSpPr>
            <a:spLocks noGrp="1"/>
          </p:cNvSpPr>
          <p:nvPr>
            <p:ph type="body" sz="quarter" idx="20"/>
          </p:nvPr>
        </p:nvSpPr>
        <p:spPr>
          <a:xfrm>
            <a:off x="2958774" y="4934499"/>
            <a:ext cx="7819715" cy="269018"/>
          </a:xfrm>
        </p:spPr>
        <p:txBody>
          <a:bodyPr/>
          <a:lstStyle/>
          <a:p>
            <a:r>
              <a:rPr lang="en-US" altLang="zh-CN" dirty="0"/>
              <a:t>Improvement of image labeling based on Convolutional Neural Network</a:t>
            </a:r>
            <a:endParaRPr lang="zh-CN" altLang="en-US" dirty="0"/>
          </a:p>
        </p:txBody>
      </p:sp>
      <p:sp>
        <p:nvSpPr>
          <p:cNvPr id="36" name="文本占位符 35">
            <a:extLst>
              <a:ext uri="{FF2B5EF4-FFF2-40B4-BE49-F238E27FC236}">
                <a16:creationId xmlns:a16="http://schemas.microsoft.com/office/drawing/2014/main" id="{2CA0A5AE-1C80-4DB6-ABEB-469D6EAB7B23}"/>
              </a:ext>
            </a:extLst>
          </p:cNvPr>
          <p:cNvSpPr>
            <a:spLocks noGrp="1"/>
          </p:cNvSpPr>
          <p:nvPr>
            <p:ph type="body" sz="quarter" idx="21"/>
          </p:nvPr>
        </p:nvSpPr>
        <p:spPr>
          <a:xfrm>
            <a:off x="2089163" y="5517679"/>
            <a:ext cx="3250169" cy="361081"/>
          </a:xfrm>
        </p:spPr>
        <p:txBody>
          <a:bodyPr/>
          <a:lstStyle/>
          <a:p>
            <a:r>
              <a:rPr lang="zh-CN" altLang="en-US" dirty="0"/>
              <a:t>讨论与总结</a:t>
            </a:r>
          </a:p>
        </p:txBody>
      </p:sp>
      <p:sp>
        <p:nvSpPr>
          <p:cNvPr id="50" name="文本占位符 49">
            <a:extLst>
              <a:ext uri="{FF2B5EF4-FFF2-40B4-BE49-F238E27FC236}">
                <a16:creationId xmlns:a16="http://schemas.microsoft.com/office/drawing/2014/main" id="{5B5C8A7C-D1E4-478D-A0D8-8285F0202E8F}"/>
              </a:ext>
            </a:extLst>
          </p:cNvPr>
          <p:cNvSpPr>
            <a:spLocks noGrp="1"/>
          </p:cNvSpPr>
          <p:nvPr>
            <p:ph type="body" sz="quarter" idx="22"/>
          </p:nvPr>
        </p:nvSpPr>
        <p:spPr>
          <a:xfrm>
            <a:off x="2089163" y="6009355"/>
            <a:ext cx="3250169" cy="269018"/>
          </a:xfrm>
        </p:spPr>
        <p:txBody>
          <a:bodyPr/>
          <a:lstStyle/>
          <a:p>
            <a:r>
              <a:rPr lang="en-US" altLang="zh-CN" dirty="0"/>
              <a:t>Discussion and Summary</a:t>
            </a:r>
            <a:endParaRPr lang="zh-CN" altLang="en-US" dirty="0"/>
          </a:p>
        </p:txBody>
      </p:sp>
      <p:sp>
        <p:nvSpPr>
          <p:cNvPr id="64" name="文本占位符 63">
            <a:extLst>
              <a:ext uri="{FF2B5EF4-FFF2-40B4-BE49-F238E27FC236}">
                <a16:creationId xmlns:a16="http://schemas.microsoft.com/office/drawing/2014/main" id="{F7AB99D8-F701-4D71-A53C-4A5605F78F3A}"/>
              </a:ext>
            </a:extLst>
          </p:cNvPr>
          <p:cNvSpPr>
            <a:spLocks noGrp="1"/>
          </p:cNvSpPr>
          <p:nvPr>
            <p:ph type="body" sz="quarter" idx="25"/>
          </p:nvPr>
        </p:nvSpPr>
        <p:spPr>
          <a:xfrm>
            <a:off x="1227482" y="1390586"/>
            <a:ext cx="719242" cy="761929"/>
          </a:xfrm>
        </p:spPr>
        <p:txBody>
          <a:bodyPr/>
          <a:lstStyle/>
          <a:p>
            <a:r>
              <a:rPr lang="en-US" altLang="zh-CN" dirty="0"/>
              <a:t>01</a:t>
            </a:r>
            <a:endParaRPr lang="zh-CN" altLang="en-US" dirty="0"/>
          </a:p>
        </p:txBody>
      </p:sp>
      <p:sp>
        <p:nvSpPr>
          <p:cNvPr id="17" name="文本占位符 16">
            <a:extLst>
              <a:ext uri="{FF2B5EF4-FFF2-40B4-BE49-F238E27FC236}">
                <a16:creationId xmlns:a16="http://schemas.microsoft.com/office/drawing/2014/main" id="{A7FEBBE7-6505-4FDC-8219-DDD826D2BA64}"/>
              </a:ext>
            </a:extLst>
          </p:cNvPr>
          <p:cNvSpPr>
            <a:spLocks noGrp="1"/>
          </p:cNvSpPr>
          <p:nvPr>
            <p:ph type="body" sz="quarter" idx="26"/>
          </p:nvPr>
        </p:nvSpPr>
        <p:spPr>
          <a:xfrm>
            <a:off x="2089163" y="2409835"/>
            <a:ext cx="719242" cy="761929"/>
          </a:xfrm>
        </p:spPr>
        <p:txBody>
          <a:bodyPr/>
          <a:lstStyle/>
          <a:p>
            <a:r>
              <a:rPr lang="en-US" altLang="zh-CN" dirty="0"/>
              <a:t>02</a:t>
            </a:r>
            <a:endParaRPr lang="zh-CN" altLang="en-US" dirty="0"/>
          </a:p>
        </p:txBody>
      </p:sp>
      <p:sp>
        <p:nvSpPr>
          <p:cNvPr id="20" name="文本占位符 19">
            <a:extLst>
              <a:ext uri="{FF2B5EF4-FFF2-40B4-BE49-F238E27FC236}">
                <a16:creationId xmlns:a16="http://schemas.microsoft.com/office/drawing/2014/main" id="{1A855430-40D5-43C6-BD0C-FD1B79732A4D}"/>
              </a:ext>
            </a:extLst>
          </p:cNvPr>
          <p:cNvSpPr>
            <a:spLocks noGrp="1"/>
          </p:cNvSpPr>
          <p:nvPr>
            <p:ph type="body" sz="quarter" idx="27"/>
          </p:nvPr>
        </p:nvSpPr>
        <p:spPr>
          <a:xfrm>
            <a:off x="2958775" y="3446019"/>
            <a:ext cx="719242" cy="761929"/>
          </a:xfrm>
        </p:spPr>
        <p:txBody>
          <a:bodyPr/>
          <a:lstStyle/>
          <a:p>
            <a:r>
              <a:rPr lang="en-US" altLang="zh-CN" dirty="0"/>
              <a:t>03</a:t>
            </a:r>
            <a:endParaRPr lang="zh-CN" altLang="en-US" dirty="0"/>
          </a:p>
        </p:txBody>
      </p:sp>
      <p:sp>
        <p:nvSpPr>
          <p:cNvPr id="21" name="文本占位符 20">
            <a:extLst>
              <a:ext uri="{FF2B5EF4-FFF2-40B4-BE49-F238E27FC236}">
                <a16:creationId xmlns:a16="http://schemas.microsoft.com/office/drawing/2014/main" id="{F7F83C35-4B23-4E93-B5BA-9D06B0771ADE}"/>
              </a:ext>
            </a:extLst>
          </p:cNvPr>
          <p:cNvSpPr>
            <a:spLocks noGrp="1"/>
          </p:cNvSpPr>
          <p:nvPr>
            <p:ph type="body" sz="quarter" idx="28"/>
          </p:nvPr>
        </p:nvSpPr>
        <p:spPr>
          <a:xfrm>
            <a:off x="2089163" y="4441588"/>
            <a:ext cx="719242" cy="761929"/>
          </a:xfrm>
        </p:spPr>
        <p:txBody>
          <a:bodyPr/>
          <a:lstStyle/>
          <a:p>
            <a:r>
              <a:rPr lang="en-US" altLang="zh-CN" dirty="0"/>
              <a:t>04</a:t>
            </a:r>
            <a:endParaRPr lang="zh-CN" altLang="en-US" dirty="0"/>
          </a:p>
        </p:txBody>
      </p:sp>
      <p:sp>
        <p:nvSpPr>
          <p:cNvPr id="22" name="文本占位符 21">
            <a:extLst>
              <a:ext uri="{FF2B5EF4-FFF2-40B4-BE49-F238E27FC236}">
                <a16:creationId xmlns:a16="http://schemas.microsoft.com/office/drawing/2014/main" id="{A0D32376-30FF-43BD-B1D9-41FE23890B4B}"/>
              </a:ext>
            </a:extLst>
          </p:cNvPr>
          <p:cNvSpPr>
            <a:spLocks noGrp="1"/>
          </p:cNvSpPr>
          <p:nvPr>
            <p:ph type="body" sz="quarter" idx="29"/>
          </p:nvPr>
        </p:nvSpPr>
        <p:spPr>
          <a:xfrm>
            <a:off x="1227482" y="5516444"/>
            <a:ext cx="719242" cy="761929"/>
          </a:xfrm>
        </p:spPr>
        <p:txBody>
          <a:bodyPr/>
          <a:lstStyle/>
          <a:p>
            <a:r>
              <a:rPr lang="en-US" altLang="zh-CN" dirty="0"/>
              <a:t>05</a:t>
            </a:r>
            <a:endParaRPr lang="zh-CN" altLang="en-US" dirty="0"/>
          </a:p>
        </p:txBody>
      </p:sp>
      <p:sp>
        <p:nvSpPr>
          <p:cNvPr id="24" name="矩形 23">
            <a:extLst>
              <a:ext uri="{FF2B5EF4-FFF2-40B4-BE49-F238E27FC236}">
                <a16:creationId xmlns:a16="http://schemas.microsoft.com/office/drawing/2014/main" id="{DC5A7AB0-60F6-4A64-ABDC-8CBE3B623F35}"/>
              </a:ext>
            </a:extLst>
          </p:cNvPr>
          <p:cNvSpPr/>
          <p:nvPr/>
        </p:nvSpPr>
        <p:spPr>
          <a:xfrm>
            <a:off x="10374630" y="61010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AEB5FD3A-4B42-4FCC-8700-389EC869BE37}"/>
              </a:ext>
            </a:extLst>
          </p:cNvPr>
          <p:cNvSpPr/>
          <p:nvPr/>
        </p:nvSpPr>
        <p:spPr>
          <a:xfrm>
            <a:off x="10576561" y="61010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50475A20-795B-4860-B9F4-627CCA277DC5}"/>
              </a:ext>
            </a:extLst>
          </p:cNvPr>
          <p:cNvSpPr/>
          <p:nvPr/>
        </p:nvSpPr>
        <p:spPr>
          <a:xfrm>
            <a:off x="10778490" y="61010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211061FA-8BDD-4188-8CB5-E7A49F6C85BE}"/>
              </a:ext>
            </a:extLst>
          </p:cNvPr>
          <p:cNvSpPr/>
          <p:nvPr/>
        </p:nvSpPr>
        <p:spPr>
          <a:xfrm>
            <a:off x="10980420" y="61010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0903B7D6-E5CC-4A2D-9A48-86B3A236D190}"/>
              </a:ext>
            </a:extLst>
          </p:cNvPr>
          <p:cNvSpPr/>
          <p:nvPr/>
        </p:nvSpPr>
        <p:spPr>
          <a:xfrm>
            <a:off x="11182350" y="61010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AE322770-F5A9-4ECF-BA2B-3146B892C426}"/>
              </a:ext>
            </a:extLst>
          </p:cNvPr>
          <p:cNvSpPr/>
          <p:nvPr/>
        </p:nvSpPr>
        <p:spPr>
          <a:xfrm>
            <a:off x="11384280" y="61010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28935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182651-2785-4329-AC66-31E2CC780963}"/>
              </a:ext>
            </a:extLst>
          </p:cNvPr>
          <p:cNvSpPr>
            <a:spLocks noGrp="1"/>
          </p:cNvSpPr>
          <p:nvPr>
            <p:ph type="title"/>
          </p:nvPr>
        </p:nvSpPr>
        <p:spPr/>
        <p:txBody>
          <a:bodyPr/>
          <a:lstStyle/>
          <a:p>
            <a:r>
              <a:rPr lang="zh-CN" altLang="zh-CN" dirty="0"/>
              <a:t>激活函数对卷积网络性能的影响</a:t>
            </a:r>
            <a:endParaRPr lang="zh-CN" altLang="en-US" dirty="0"/>
          </a:p>
        </p:txBody>
      </p:sp>
      <p:sp>
        <p:nvSpPr>
          <p:cNvPr id="6" name="文本框 5">
            <a:extLst>
              <a:ext uri="{FF2B5EF4-FFF2-40B4-BE49-F238E27FC236}">
                <a16:creationId xmlns:a16="http://schemas.microsoft.com/office/drawing/2014/main" id="{67AF615B-CDFA-4217-91AD-0ACDF3C92B36}"/>
              </a:ext>
            </a:extLst>
          </p:cNvPr>
          <p:cNvSpPr txBox="1"/>
          <p:nvPr/>
        </p:nvSpPr>
        <p:spPr>
          <a:xfrm>
            <a:off x="1732915" y="5526513"/>
            <a:ext cx="4255770" cy="382028"/>
          </a:xfrm>
          <a:prstGeom prst="rect">
            <a:avLst/>
          </a:prstGeom>
          <a:noFill/>
        </p:spPr>
        <p:txBody>
          <a:bodyPr wrap="square" rtlCol="0">
            <a:spAutoFit/>
          </a:bodyPr>
          <a:lstStyle/>
          <a:p>
            <a:pPr algn="ctr">
              <a:lnSpc>
                <a:spcPct val="130000"/>
              </a:lnSpc>
            </a:pPr>
            <a:r>
              <a:rPr lang="zh-CN" altLang="en-US" sz="1600" b="1" dirty="0">
                <a:solidFill>
                  <a:schemeClr val="tx1">
                    <a:lumMod val="75000"/>
                    <a:lumOff val="25000"/>
                  </a:schemeClr>
                </a:solidFill>
              </a:rPr>
              <a:t>图</a:t>
            </a:r>
            <a:r>
              <a:rPr lang="en-US" altLang="zh-CN" sz="1600" b="1" dirty="0">
                <a:solidFill>
                  <a:schemeClr val="tx1">
                    <a:lumMod val="75000"/>
                    <a:lumOff val="25000"/>
                  </a:schemeClr>
                </a:solidFill>
              </a:rPr>
              <a:t>5 </a:t>
            </a:r>
            <a:r>
              <a:rPr lang="zh-CN" altLang="en-US" sz="1600" b="1" dirty="0">
                <a:solidFill>
                  <a:schemeClr val="tx1">
                    <a:lumMod val="75000"/>
                    <a:lumOff val="25000"/>
                  </a:schemeClr>
                </a:solidFill>
              </a:rPr>
              <a:t>激活函数对卷积网络性能的影响</a:t>
            </a:r>
          </a:p>
        </p:txBody>
      </p:sp>
      <p:grpSp>
        <p:nvGrpSpPr>
          <p:cNvPr id="13" name="组合 12">
            <a:extLst>
              <a:ext uri="{FF2B5EF4-FFF2-40B4-BE49-F238E27FC236}">
                <a16:creationId xmlns:a16="http://schemas.microsoft.com/office/drawing/2014/main" id="{3C45064E-2602-4DCA-A1FF-B6A7E4A3356F}"/>
              </a:ext>
            </a:extLst>
          </p:cNvPr>
          <p:cNvGrpSpPr/>
          <p:nvPr/>
        </p:nvGrpSpPr>
        <p:grpSpPr>
          <a:xfrm>
            <a:off x="7515226" y="1536284"/>
            <a:ext cx="4016374" cy="3630130"/>
            <a:chOff x="7515226" y="2415612"/>
            <a:chExt cx="4016374" cy="3630130"/>
          </a:xfrm>
        </p:grpSpPr>
        <p:sp>
          <p:nvSpPr>
            <p:cNvPr id="7" name="文本框 6">
              <a:extLst>
                <a:ext uri="{FF2B5EF4-FFF2-40B4-BE49-F238E27FC236}">
                  <a16:creationId xmlns:a16="http://schemas.microsoft.com/office/drawing/2014/main" id="{38B4A761-2415-471B-B4F9-625C32346933}"/>
                </a:ext>
              </a:extLst>
            </p:cNvPr>
            <p:cNvSpPr txBox="1"/>
            <p:nvPr/>
          </p:nvSpPr>
          <p:spPr>
            <a:xfrm>
              <a:off x="7515226" y="3106796"/>
              <a:ext cx="4016374" cy="2938946"/>
            </a:xfrm>
            <a:prstGeom prst="rect">
              <a:avLst/>
            </a:prstGeom>
            <a:noFill/>
          </p:spPr>
          <p:txBody>
            <a:bodyPr wrap="square" lIns="0" rIns="0" rtlCol="0">
              <a:spAutoFit/>
            </a:bodyPr>
            <a:lstStyle/>
            <a:p>
              <a:pPr>
                <a:lnSpc>
                  <a:spcPct val="130000"/>
                </a:lnSpc>
              </a:pPr>
              <a:r>
                <a:rPr lang="x-none" altLang="zh-CN" dirty="0"/>
                <a:t>Relu </a:t>
              </a:r>
              <a:r>
                <a:rPr lang="zh-CN" altLang="zh-CN" dirty="0"/>
                <a:t>函数获得了更好的效果</a:t>
              </a:r>
              <a:r>
                <a:rPr lang="zh-CN" altLang="en-US" dirty="0"/>
                <a:t>。</a:t>
              </a:r>
              <a:r>
                <a:rPr lang="zh-CN" altLang="zh-CN" dirty="0"/>
                <a:t>从理论上来说，</a:t>
              </a:r>
              <a:r>
                <a:rPr lang="x-none" altLang="zh-CN" dirty="0"/>
                <a:t>Elu </a:t>
              </a:r>
              <a:r>
                <a:rPr lang="zh-CN" altLang="zh-CN" dirty="0"/>
                <a:t>函数作为</a:t>
              </a:r>
              <a:r>
                <a:rPr lang="x-none" altLang="zh-CN" dirty="0"/>
                <a:t>Relu </a:t>
              </a:r>
              <a:r>
                <a:rPr lang="zh-CN" altLang="zh-CN" dirty="0"/>
                <a:t>函数的改进，应该至少与</a:t>
              </a:r>
              <a:r>
                <a:rPr lang="x-none" altLang="zh-CN" dirty="0"/>
                <a:t>Relu </a:t>
              </a:r>
              <a:r>
                <a:rPr lang="zh-CN" altLang="zh-CN" dirty="0"/>
                <a:t>函数获得一样的效果，但是在这里却刚好相反，这说明</a:t>
              </a:r>
              <a:r>
                <a:rPr lang="x-none" altLang="zh-CN" dirty="0"/>
                <a:t>Relu </a:t>
              </a:r>
              <a:r>
                <a:rPr lang="zh-CN" altLang="zh-CN" dirty="0"/>
                <a:t>函数在数轴负方向的输出全</a:t>
              </a:r>
              <a:r>
                <a:rPr lang="x-none" altLang="zh-CN" dirty="0"/>
                <a:t>0</a:t>
              </a:r>
              <a:r>
                <a:rPr lang="zh-CN" altLang="zh-CN" dirty="0"/>
                <a:t>性质会使一些神经元坏死，但对于模型有一定的正向意义，这说明在全连接层中，有一些神经元之间的连接是不必要的</a:t>
              </a:r>
              <a:r>
                <a:rPr lang="zh-CN" altLang="en-US" dirty="0"/>
                <a:t>。</a:t>
              </a:r>
              <a:endParaRPr lang="en-US" altLang="zh-CN" dirty="0"/>
            </a:p>
          </p:txBody>
        </p:sp>
        <p:sp>
          <p:nvSpPr>
            <p:cNvPr id="8" name="文本框 7">
              <a:extLst>
                <a:ext uri="{FF2B5EF4-FFF2-40B4-BE49-F238E27FC236}">
                  <a16:creationId xmlns:a16="http://schemas.microsoft.com/office/drawing/2014/main" id="{DDE470DE-B530-47B8-84FA-229BF6E88F83}"/>
                </a:ext>
              </a:extLst>
            </p:cNvPr>
            <p:cNvSpPr txBox="1"/>
            <p:nvPr/>
          </p:nvSpPr>
          <p:spPr>
            <a:xfrm>
              <a:off x="7515226" y="2415612"/>
              <a:ext cx="1547494" cy="453457"/>
            </a:xfrm>
            <a:prstGeom prst="rect">
              <a:avLst/>
            </a:prstGeom>
            <a:noFill/>
          </p:spPr>
          <p:txBody>
            <a:bodyPr wrap="square" lIns="0" rIns="0" rtlCol="0">
              <a:spAutoFit/>
            </a:bodyPr>
            <a:lstStyle/>
            <a:p>
              <a:pPr>
                <a:lnSpc>
                  <a:spcPct val="130000"/>
                </a:lnSpc>
              </a:pPr>
              <a:r>
                <a:rPr lang="zh-CN" altLang="en-US" sz="2000" b="1" dirty="0">
                  <a:latin typeface="+mj-ea"/>
                  <a:ea typeface="+mj-ea"/>
                </a:rPr>
                <a:t>图表分析</a:t>
              </a:r>
              <a:endParaRPr lang="en-US" altLang="zh-CN" sz="2000" b="1" dirty="0">
                <a:latin typeface="+mj-ea"/>
                <a:ea typeface="+mj-ea"/>
              </a:endParaRPr>
            </a:p>
          </p:txBody>
        </p:sp>
        <p:cxnSp>
          <p:nvCxnSpPr>
            <p:cNvPr id="10" name="直接连接符 9">
              <a:extLst>
                <a:ext uri="{FF2B5EF4-FFF2-40B4-BE49-F238E27FC236}">
                  <a16:creationId xmlns:a16="http://schemas.microsoft.com/office/drawing/2014/main" id="{FD3E680C-2837-4FE6-9606-558FE09A9DA9}"/>
                </a:ext>
              </a:extLst>
            </p:cNvPr>
            <p:cNvCxnSpPr>
              <a:cxnSpLocks/>
            </p:cNvCxnSpPr>
            <p:nvPr/>
          </p:nvCxnSpPr>
          <p:spPr>
            <a:xfrm>
              <a:off x="7515226" y="2987932"/>
              <a:ext cx="1247774" cy="0"/>
            </a:xfrm>
            <a:prstGeom prst="line">
              <a:avLst/>
            </a:prstGeom>
            <a:ln w="12700"/>
          </p:spPr>
          <p:style>
            <a:lnRef idx="1">
              <a:schemeClr val="accent1"/>
            </a:lnRef>
            <a:fillRef idx="0">
              <a:schemeClr val="accent1"/>
            </a:fillRef>
            <a:effectRef idx="0">
              <a:schemeClr val="accent1"/>
            </a:effectRef>
            <a:fontRef idx="minor">
              <a:schemeClr val="tx1"/>
            </a:fontRef>
          </p:style>
        </p:cxnSp>
      </p:grpSp>
      <p:graphicFrame>
        <p:nvGraphicFramePr>
          <p:cNvPr id="9" name="图表 8">
            <a:extLst>
              <a:ext uri="{FF2B5EF4-FFF2-40B4-BE49-F238E27FC236}">
                <a16:creationId xmlns:a16="http://schemas.microsoft.com/office/drawing/2014/main" id="{A1E428B8-EB72-4679-B616-11FD4A2654FD}"/>
              </a:ext>
            </a:extLst>
          </p:cNvPr>
          <p:cNvGraphicFramePr/>
          <p:nvPr>
            <p:extLst>
              <p:ext uri="{D42A27DB-BD31-4B8C-83A1-F6EECF244321}">
                <p14:modId xmlns:p14="http://schemas.microsoft.com/office/powerpoint/2010/main" val="2073807791"/>
              </p:ext>
            </p:extLst>
          </p:nvPr>
        </p:nvGraphicFramePr>
        <p:xfrm>
          <a:off x="440800" y="1206513"/>
          <a:ext cx="6840000" cy="432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67428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182651-2785-4329-AC66-31E2CC780963}"/>
              </a:ext>
            </a:extLst>
          </p:cNvPr>
          <p:cNvSpPr>
            <a:spLocks noGrp="1"/>
          </p:cNvSpPr>
          <p:nvPr>
            <p:ph type="title"/>
          </p:nvPr>
        </p:nvSpPr>
        <p:spPr/>
        <p:txBody>
          <a:bodyPr/>
          <a:lstStyle/>
          <a:p>
            <a:r>
              <a:rPr lang="zh-CN" altLang="zh-CN" dirty="0"/>
              <a:t>全连接层神经元数目对卷积前馈网络性能的影响</a:t>
            </a:r>
            <a:endParaRPr lang="zh-CN" altLang="en-US" dirty="0"/>
          </a:p>
        </p:txBody>
      </p:sp>
      <p:sp>
        <p:nvSpPr>
          <p:cNvPr id="6" name="文本框 5">
            <a:extLst>
              <a:ext uri="{FF2B5EF4-FFF2-40B4-BE49-F238E27FC236}">
                <a16:creationId xmlns:a16="http://schemas.microsoft.com/office/drawing/2014/main" id="{67AF615B-CDFA-4217-91AD-0ACDF3C92B36}"/>
              </a:ext>
            </a:extLst>
          </p:cNvPr>
          <p:cNvSpPr txBox="1"/>
          <p:nvPr/>
        </p:nvSpPr>
        <p:spPr>
          <a:xfrm>
            <a:off x="530161" y="5615406"/>
            <a:ext cx="6661277" cy="382028"/>
          </a:xfrm>
          <a:prstGeom prst="rect">
            <a:avLst/>
          </a:prstGeom>
          <a:noFill/>
        </p:spPr>
        <p:txBody>
          <a:bodyPr wrap="square" rtlCol="0">
            <a:spAutoFit/>
          </a:bodyPr>
          <a:lstStyle/>
          <a:p>
            <a:pPr algn="ctr">
              <a:lnSpc>
                <a:spcPct val="130000"/>
              </a:lnSpc>
            </a:pPr>
            <a:r>
              <a:rPr lang="zh-CN" altLang="en-US" sz="1600" b="1" dirty="0">
                <a:solidFill>
                  <a:schemeClr val="tx1">
                    <a:lumMod val="75000"/>
                    <a:lumOff val="25000"/>
                  </a:schemeClr>
                </a:solidFill>
              </a:rPr>
              <a:t>图</a:t>
            </a:r>
            <a:r>
              <a:rPr lang="en-US" altLang="zh-CN" sz="1600" b="1" dirty="0">
                <a:solidFill>
                  <a:schemeClr val="tx1">
                    <a:lumMod val="75000"/>
                    <a:lumOff val="25000"/>
                  </a:schemeClr>
                </a:solidFill>
              </a:rPr>
              <a:t>6 </a:t>
            </a:r>
            <a:r>
              <a:rPr lang="zh-CN" altLang="en-US" sz="1600" b="1" dirty="0">
                <a:solidFill>
                  <a:schemeClr val="tx1">
                    <a:lumMod val="75000"/>
                    <a:lumOff val="25000"/>
                  </a:schemeClr>
                </a:solidFill>
              </a:rPr>
              <a:t>全连接层神经元数目对卷积前馈网络性能的影响</a:t>
            </a:r>
          </a:p>
        </p:txBody>
      </p:sp>
      <p:grpSp>
        <p:nvGrpSpPr>
          <p:cNvPr id="13" name="组合 12">
            <a:extLst>
              <a:ext uri="{FF2B5EF4-FFF2-40B4-BE49-F238E27FC236}">
                <a16:creationId xmlns:a16="http://schemas.microsoft.com/office/drawing/2014/main" id="{3C45064E-2602-4DCA-A1FF-B6A7E4A3356F}"/>
              </a:ext>
            </a:extLst>
          </p:cNvPr>
          <p:cNvGrpSpPr/>
          <p:nvPr/>
        </p:nvGrpSpPr>
        <p:grpSpPr>
          <a:xfrm>
            <a:off x="7551802" y="2514181"/>
            <a:ext cx="4016374" cy="1829637"/>
            <a:chOff x="7515226" y="2415612"/>
            <a:chExt cx="4016374" cy="1829637"/>
          </a:xfrm>
        </p:grpSpPr>
        <p:sp>
          <p:nvSpPr>
            <p:cNvPr id="7" name="文本框 6">
              <a:extLst>
                <a:ext uri="{FF2B5EF4-FFF2-40B4-BE49-F238E27FC236}">
                  <a16:creationId xmlns:a16="http://schemas.microsoft.com/office/drawing/2014/main" id="{38B4A761-2415-471B-B4F9-625C32346933}"/>
                </a:ext>
              </a:extLst>
            </p:cNvPr>
            <p:cNvSpPr txBox="1"/>
            <p:nvPr/>
          </p:nvSpPr>
          <p:spPr>
            <a:xfrm>
              <a:off x="7515226" y="3106796"/>
              <a:ext cx="4016374" cy="1138453"/>
            </a:xfrm>
            <a:prstGeom prst="rect">
              <a:avLst/>
            </a:prstGeom>
            <a:noFill/>
          </p:spPr>
          <p:txBody>
            <a:bodyPr wrap="square" lIns="0" rIns="0" rtlCol="0">
              <a:spAutoFit/>
            </a:bodyPr>
            <a:lstStyle/>
            <a:p>
              <a:pPr>
                <a:lnSpc>
                  <a:spcPct val="130000"/>
                </a:lnSpc>
              </a:pPr>
              <a:r>
                <a:rPr lang="en-US" altLang="zh-CN" dirty="0"/>
                <a:t>1000</a:t>
              </a:r>
              <a:r>
                <a:rPr lang="zh-CN" altLang="en-US" dirty="0"/>
                <a:t>个神经元以上更适合小样本训练集，并且神经元继续增加对模型的优化意义不大。</a:t>
              </a:r>
              <a:endParaRPr lang="en-US" altLang="zh-CN" dirty="0"/>
            </a:p>
          </p:txBody>
        </p:sp>
        <p:sp>
          <p:nvSpPr>
            <p:cNvPr id="8" name="文本框 7">
              <a:extLst>
                <a:ext uri="{FF2B5EF4-FFF2-40B4-BE49-F238E27FC236}">
                  <a16:creationId xmlns:a16="http://schemas.microsoft.com/office/drawing/2014/main" id="{DDE470DE-B530-47B8-84FA-229BF6E88F83}"/>
                </a:ext>
              </a:extLst>
            </p:cNvPr>
            <p:cNvSpPr txBox="1"/>
            <p:nvPr/>
          </p:nvSpPr>
          <p:spPr>
            <a:xfrm>
              <a:off x="7515226" y="2415612"/>
              <a:ext cx="1547494" cy="453457"/>
            </a:xfrm>
            <a:prstGeom prst="rect">
              <a:avLst/>
            </a:prstGeom>
            <a:noFill/>
          </p:spPr>
          <p:txBody>
            <a:bodyPr wrap="square" lIns="0" rIns="0" rtlCol="0">
              <a:spAutoFit/>
            </a:bodyPr>
            <a:lstStyle/>
            <a:p>
              <a:pPr>
                <a:lnSpc>
                  <a:spcPct val="130000"/>
                </a:lnSpc>
              </a:pPr>
              <a:r>
                <a:rPr lang="zh-CN" altLang="en-US" sz="2000" b="1" dirty="0">
                  <a:latin typeface="+mj-ea"/>
                  <a:ea typeface="+mj-ea"/>
                </a:rPr>
                <a:t>图表分析</a:t>
              </a:r>
              <a:endParaRPr lang="en-US" altLang="zh-CN" sz="2000" b="1" dirty="0">
                <a:latin typeface="+mj-ea"/>
                <a:ea typeface="+mj-ea"/>
              </a:endParaRPr>
            </a:p>
          </p:txBody>
        </p:sp>
        <p:cxnSp>
          <p:nvCxnSpPr>
            <p:cNvPr id="10" name="直接连接符 9">
              <a:extLst>
                <a:ext uri="{FF2B5EF4-FFF2-40B4-BE49-F238E27FC236}">
                  <a16:creationId xmlns:a16="http://schemas.microsoft.com/office/drawing/2014/main" id="{FD3E680C-2837-4FE6-9606-558FE09A9DA9}"/>
                </a:ext>
              </a:extLst>
            </p:cNvPr>
            <p:cNvCxnSpPr>
              <a:cxnSpLocks/>
            </p:cNvCxnSpPr>
            <p:nvPr/>
          </p:nvCxnSpPr>
          <p:spPr>
            <a:xfrm>
              <a:off x="7515226" y="2987932"/>
              <a:ext cx="1247774" cy="0"/>
            </a:xfrm>
            <a:prstGeom prst="line">
              <a:avLst/>
            </a:prstGeom>
            <a:ln w="12700"/>
          </p:spPr>
          <p:style>
            <a:lnRef idx="1">
              <a:schemeClr val="accent1"/>
            </a:lnRef>
            <a:fillRef idx="0">
              <a:schemeClr val="accent1"/>
            </a:fillRef>
            <a:effectRef idx="0">
              <a:schemeClr val="accent1"/>
            </a:effectRef>
            <a:fontRef idx="minor">
              <a:schemeClr val="tx1"/>
            </a:fontRef>
          </p:style>
        </p:cxnSp>
      </p:grpSp>
      <p:graphicFrame>
        <p:nvGraphicFramePr>
          <p:cNvPr id="9" name="图表 8">
            <a:extLst>
              <a:ext uri="{FF2B5EF4-FFF2-40B4-BE49-F238E27FC236}">
                <a16:creationId xmlns:a16="http://schemas.microsoft.com/office/drawing/2014/main" id="{F647D1CB-1CEB-4936-A9B2-846C040A1DE3}"/>
              </a:ext>
            </a:extLst>
          </p:cNvPr>
          <p:cNvGraphicFramePr/>
          <p:nvPr>
            <p:extLst>
              <p:ext uri="{D42A27DB-BD31-4B8C-83A1-F6EECF244321}">
                <p14:modId xmlns:p14="http://schemas.microsoft.com/office/powerpoint/2010/main" val="1546201087"/>
              </p:ext>
            </p:extLst>
          </p:nvPr>
        </p:nvGraphicFramePr>
        <p:xfrm>
          <a:off x="440800" y="1206513"/>
          <a:ext cx="6840000" cy="432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18677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182651-2785-4329-AC66-31E2CC780963}"/>
              </a:ext>
            </a:extLst>
          </p:cNvPr>
          <p:cNvSpPr>
            <a:spLocks noGrp="1"/>
          </p:cNvSpPr>
          <p:nvPr>
            <p:ph type="title"/>
          </p:nvPr>
        </p:nvSpPr>
        <p:spPr/>
        <p:txBody>
          <a:bodyPr/>
          <a:lstStyle/>
          <a:p>
            <a:r>
              <a:rPr lang="zh-CN" altLang="en-US" dirty="0"/>
              <a:t>曲线图适合用来展示数据的变化趋势</a:t>
            </a:r>
          </a:p>
        </p:txBody>
      </p:sp>
      <p:sp>
        <p:nvSpPr>
          <p:cNvPr id="6" name="文本框 5">
            <a:extLst>
              <a:ext uri="{FF2B5EF4-FFF2-40B4-BE49-F238E27FC236}">
                <a16:creationId xmlns:a16="http://schemas.microsoft.com/office/drawing/2014/main" id="{67AF615B-CDFA-4217-91AD-0ACDF3C92B36}"/>
              </a:ext>
            </a:extLst>
          </p:cNvPr>
          <p:cNvSpPr txBox="1"/>
          <p:nvPr/>
        </p:nvSpPr>
        <p:spPr>
          <a:xfrm>
            <a:off x="1086857" y="5625743"/>
            <a:ext cx="5547885" cy="382028"/>
          </a:xfrm>
          <a:prstGeom prst="rect">
            <a:avLst/>
          </a:prstGeom>
          <a:noFill/>
        </p:spPr>
        <p:txBody>
          <a:bodyPr wrap="square" rtlCol="0">
            <a:spAutoFit/>
          </a:bodyPr>
          <a:lstStyle/>
          <a:p>
            <a:pPr algn="ctr">
              <a:lnSpc>
                <a:spcPct val="130000"/>
              </a:lnSpc>
            </a:pPr>
            <a:r>
              <a:rPr lang="zh-CN" altLang="en-US" sz="1600" b="1" dirty="0">
                <a:solidFill>
                  <a:schemeClr val="tx1">
                    <a:lumMod val="75000"/>
                    <a:lumOff val="25000"/>
                  </a:schemeClr>
                </a:solidFill>
              </a:rPr>
              <a:t>图</a:t>
            </a:r>
            <a:r>
              <a:rPr lang="en-US" altLang="zh-CN" sz="1600" b="1" dirty="0">
                <a:solidFill>
                  <a:schemeClr val="tx1">
                    <a:lumMod val="75000"/>
                    <a:lumOff val="25000"/>
                  </a:schemeClr>
                </a:solidFill>
              </a:rPr>
              <a:t>7 </a:t>
            </a:r>
            <a:r>
              <a:rPr lang="zh-CN" altLang="en-US" sz="1600" b="1" dirty="0">
                <a:solidFill>
                  <a:schemeClr val="tx1">
                    <a:lumMod val="75000"/>
                    <a:lumOff val="25000"/>
                  </a:schemeClr>
                </a:solidFill>
              </a:rPr>
              <a:t>全连接层训练激活率对卷积前馈网络性能的影响</a:t>
            </a:r>
          </a:p>
        </p:txBody>
      </p:sp>
      <p:grpSp>
        <p:nvGrpSpPr>
          <p:cNvPr id="13" name="组合 12">
            <a:extLst>
              <a:ext uri="{FF2B5EF4-FFF2-40B4-BE49-F238E27FC236}">
                <a16:creationId xmlns:a16="http://schemas.microsoft.com/office/drawing/2014/main" id="{3C45064E-2602-4DCA-A1FF-B6A7E4A3356F}"/>
              </a:ext>
            </a:extLst>
          </p:cNvPr>
          <p:cNvGrpSpPr/>
          <p:nvPr/>
        </p:nvGrpSpPr>
        <p:grpSpPr>
          <a:xfrm>
            <a:off x="7460362" y="2514181"/>
            <a:ext cx="4016374" cy="1829637"/>
            <a:chOff x="7515226" y="2415612"/>
            <a:chExt cx="4016374" cy="1829637"/>
          </a:xfrm>
        </p:grpSpPr>
        <p:sp>
          <p:nvSpPr>
            <p:cNvPr id="7" name="文本框 6">
              <a:extLst>
                <a:ext uri="{FF2B5EF4-FFF2-40B4-BE49-F238E27FC236}">
                  <a16:creationId xmlns:a16="http://schemas.microsoft.com/office/drawing/2014/main" id="{38B4A761-2415-471B-B4F9-625C32346933}"/>
                </a:ext>
              </a:extLst>
            </p:cNvPr>
            <p:cNvSpPr txBox="1"/>
            <p:nvPr/>
          </p:nvSpPr>
          <p:spPr>
            <a:xfrm>
              <a:off x="7515226" y="3106796"/>
              <a:ext cx="4016374" cy="1138453"/>
            </a:xfrm>
            <a:prstGeom prst="rect">
              <a:avLst/>
            </a:prstGeom>
            <a:noFill/>
          </p:spPr>
          <p:txBody>
            <a:bodyPr wrap="square" lIns="0" rIns="0" rtlCol="0">
              <a:spAutoFit/>
            </a:bodyPr>
            <a:lstStyle/>
            <a:p>
              <a:pPr>
                <a:lnSpc>
                  <a:spcPct val="130000"/>
                </a:lnSpc>
              </a:pPr>
              <a:r>
                <a:rPr lang="zh-CN" altLang="en-US" dirty="0"/>
                <a:t>在训练数据量较大时，训练激活率的影响效果很小了。因此，不妨，将全连接层神经元激活率设置在</a:t>
              </a:r>
              <a:r>
                <a:rPr lang="en-US" altLang="zh-CN" dirty="0"/>
                <a:t>70%</a:t>
              </a:r>
              <a:r>
                <a:rPr lang="zh-CN" altLang="en-US" dirty="0"/>
                <a:t>时。</a:t>
              </a:r>
              <a:endParaRPr lang="en-US" altLang="zh-CN" dirty="0"/>
            </a:p>
          </p:txBody>
        </p:sp>
        <p:sp>
          <p:nvSpPr>
            <p:cNvPr id="8" name="文本框 7">
              <a:extLst>
                <a:ext uri="{FF2B5EF4-FFF2-40B4-BE49-F238E27FC236}">
                  <a16:creationId xmlns:a16="http://schemas.microsoft.com/office/drawing/2014/main" id="{DDE470DE-B530-47B8-84FA-229BF6E88F83}"/>
                </a:ext>
              </a:extLst>
            </p:cNvPr>
            <p:cNvSpPr txBox="1"/>
            <p:nvPr/>
          </p:nvSpPr>
          <p:spPr>
            <a:xfrm>
              <a:off x="7515226" y="2415612"/>
              <a:ext cx="1547494" cy="453457"/>
            </a:xfrm>
            <a:prstGeom prst="rect">
              <a:avLst/>
            </a:prstGeom>
            <a:noFill/>
          </p:spPr>
          <p:txBody>
            <a:bodyPr wrap="square" lIns="0" rIns="0" rtlCol="0">
              <a:spAutoFit/>
            </a:bodyPr>
            <a:lstStyle/>
            <a:p>
              <a:pPr>
                <a:lnSpc>
                  <a:spcPct val="130000"/>
                </a:lnSpc>
              </a:pPr>
              <a:r>
                <a:rPr lang="zh-CN" altLang="en-US" sz="2000" b="1" dirty="0">
                  <a:latin typeface="+mj-ea"/>
                  <a:ea typeface="+mj-ea"/>
                </a:rPr>
                <a:t>图表分析</a:t>
              </a:r>
              <a:endParaRPr lang="en-US" altLang="zh-CN" sz="2000" b="1" dirty="0">
                <a:latin typeface="+mj-ea"/>
                <a:ea typeface="+mj-ea"/>
              </a:endParaRPr>
            </a:p>
          </p:txBody>
        </p:sp>
        <p:cxnSp>
          <p:nvCxnSpPr>
            <p:cNvPr id="10" name="直接连接符 9">
              <a:extLst>
                <a:ext uri="{FF2B5EF4-FFF2-40B4-BE49-F238E27FC236}">
                  <a16:creationId xmlns:a16="http://schemas.microsoft.com/office/drawing/2014/main" id="{FD3E680C-2837-4FE6-9606-558FE09A9DA9}"/>
                </a:ext>
              </a:extLst>
            </p:cNvPr>
            <p:cNvCxnSpPr>
              <a:cxnSpLocks/>
            </p:cNvCxnSpPr>
            <p:nvPr/>
          </p:nvCxnSpPr>
          <p:spPr>
            <a:xfrm>
              <a:off x="7515226" y="2987932"/>
              <a:ext cx="1247774"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B73A851F-AB8A-48F8-88F3-095EB4CA59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0800" y="1206513"/>
            <a:ext cx="6840000" cy="4320000"/>
          </a:xfrm>
          <a:prstGeom prst="rect">
            <a:avLst/>
          </a:prstGeom>
          <a:noFill/>
        </p:spPr>
      </p:pic>
    </p:spTree>
    <p:extLst>
      <p:ext uri="{BB962C8B-B14F-4D97-AF65-F5344CB8AC3E}">
        <p14:creationId xmlns:p14="http://schemas.microsoft.com/office/powerpoint/2010/main" val="2861605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182651-2785-4329-AC66-31E2CC780963}"/>
              </a:ext>
            </a:extLst>
          </p:cNvPr>
          <p:cNvSpPr>
            <a:spLocks noGrp="1"/>
          </p:cNvSpPr>
          <p:nvPr>
            <p:ph type="title"/>
          </p:nvPr>
        </p:nvSpPr>
        <p:spPr/>
        <p:txBody>
          <a:bodyPr/>
          <a:lstStyle/>
          <a:p>
            <a:r>
              <a:rPr lang="zh-CN" altLang="zh-CN" dirty="0"/>
              <a:t>全连接层层数对卷积前馈网络性能的影响</a:t>
            </a:r>
            <a:endParaRPr lang="zh-CN" altLang="en-US" dirty="0"/>
          </a:p>
        </p:txBody>
      </p:sp>
      <p:sp>
        <p:nvSpPr>
          <p:cNvPr id="6" name="文本框 5">
            <a:extLst>
              <a:ext uri="{FF2B5EF4-FFF2-40B4-BE49-F238E27FC236}">
                <a16:creationId xmlns:a16="http://schemas.microsoft.com/office/drawing/2014/main" id="{67AF615B-CDFA-4217-91AD-0ACDF3C92B36}"/>
              </a:ext>
            </a:extLst>
          </p:cNvPr>
          <p:cNvSpPr txBox="1"/>
          <p:nvPr/>
        </p:nvSpPr>
        <p:spPr>
          <a:xfrm>
            <a:off x="1732915" y="5581872"/>
            <a:ext cx="4255770" cy="382028"/>
          </a:xfrm>
          <a:prstGeom prst="rect">
            <a:avLst/>
          </a:prstGeom>
          <a:noFill/>
        </p:spPr>
        <p:txBody>
          <a:bodyPr wrap="square" rtlCol="0">
            <a:spAutoFit/>
          </a:bodyPr>
          <a:lstStyle/>
          <a:p>
            <a:pPr algn="ctr">
              <a:lnSpc>
                <a:spcPct val="130000"/>
              </a:lnSpc>
            </a:pPr>
            <a:r>
              <a:rPr lang="zh-CN" altLang="en-US" sz="1600" b="1" dirty="0">
                <a:solidFill>
                  <a:schemeClr val="tx1">
                    <a:lumMod val="75000"/>
                    <a:lumOff val="25000"/>
                  </a:schemeClr>
                </a:solidFill>
              </a:rPr>
              <a:t>图</a:t>
            </a:r>
            <a:r>
              <a:rPr lang="en-US" altLang="zh-CN" sz="1600" b="1" dirty="0">
                <a:solidFill>
                  <a:schemeClr val="tx1">
                    <a:lumMod val="75000"/>
                    <a:lumOff val="25000"/>
                  </a:schemeClr>
                </a:solidFill>
              </a:rPr>
              <a:t>8 </a:t>
            </a:r>
            <a:r>
              <a:rPr lang="zh-CN" altLang="en-US" sz="1600" b="1" dirty="0">
                <a:solidFill>
                  <a:schemeClr val="tx1">
                    <a:lumMod val="75000"/>
                    <a:lumOff val="25000"/>
                  </a:schemeClr>
                </a:solidFill>
              </a:rPr>
              <a:t>全连接层层数对卷积前馈网络性能的影响</a:t>
            </a:r>
          </a:p>
        </p:txBody>
      </p:sp>
      <p:grpSp>
        <p:nvGrpSpPr>
          <p:cNvPr id="13" name="组合 12">
            <a:extLst>
              <a:ext uri="{FF2B5EF4-FFF2-40B4-BE49-F238E27FC236}">
                <a16:creationId xmlns:a16="http://schemas.microsoft.com/office/drawing/2014/main" id="{3C45064E-2602-4DCA-A1FF-B6A7E4A3356F}"/>
              </a:ext>
            </a:extLst>
          </p:cNvPr>
          <p:cNvGrpSpPr/>
          <p:nvPr/>
        </p:nvGrpSpPr>
        <p:grpSpPr>
          <a:xfrm>
            <a:off x="7477143" y="1974033"/>
            <a:ext cx="4016374" cy="2909933"/>
            <a:chOff x="7515226" y="2415612"/>
            <a:chExt cx="4016374" cy="2909933"/>
          </a:xfrm>
        </p:grpSpPr>
        <p:sp>
          <p:nvSpPr>
            <p:cNvPr id="7" name="文本框 6">
              <a:extLst>
                <a:ext uri="{FF2B5EF4-FFF2-40B4-BE49-F238E27FC236}">
                  <a16:creationId xmlns:a16="http://schemas.microsoft.com/office/drawing/2014/main" id="{38B4A761-2415-471B-B4F9-625C32346933}"/>
                </a:ext>
              </a:extLst>
            </p:cNvPr>
            <p:cNvSpPr txBox="1"/>
            <p:nvPr/>
          </p:nvSpPr>
          <p:spPr>
            <a:xfrm>
              <a:off x="7515226" y="3106796"/>
              <a:ext cx="4016374" cy="2218749"/>
            </a:xfrm>
            <a:prstGeom prst="rect">
              <a:avLst/>
            </a:prstGeom>
            <a:noFill/>
          </p:spPr>
          <p:txBody>
            <a:bodyPr wrap="square" lIns="0" rIns="0" rtlCol="0">
              <a:spAutoFit/>
            </a:bodyPr>
            <a:lstStyle/>
            <a:p>
              <a:pPr>
                <a:lnSpc>
                  <a:spcPct val="130000"/>
                </a:lnSpc>
              </a:pPr>
              <a:r>
                <a:rPr lang="zh-CN" altLang="en-US" dirty="0"/>
                <a:t>在小样本训练集下，两层的全连接层是更好的选择。</a:t>
              </a:r>
              <a:endParaRPr lang="en-US" altLang="zh-CN" dirty="0"/>
            </a:p>
            <a:p>
              <a:pPr>
                <a:lnSpc>
                  <a:spcPct val="130000"/>
                </a:lnSpc>
              </a:pPr>
              <a:r>
                <a:rPr lang="zh-CN" altLang="en-US" dirty="0"/>
                <a:t>全连接层层数增加时，模型的参数大量增加，这时参数的量对卷积网络的影响已经超过了全连接层深度对模型产生的影响。</a:t>
              </a:r>
              <a:endParaRPr lang="en-US" altLang="zh-CN" dirty="0"/>
            </a:p>
          </p:txBody>
        </p:sp>
        <p:sp>
          <p:nvSpPr>
            <p:cNvPr id="8" name="文本框 7">
              <a:extLst>
                <a:ext uri="{FF2B5EF4-FFF2-40B4-BE49-F238E27FC236}">
                  <a16:creationId xmlns:a16="http://schemas.microsoft.com/office/drawing/2014/main" id="{DDE470DE-B530-47B8-84FA-229BF6E88F83}"/>
                </a:ext>
              </a:extLst>
            </p:cNvPr>
            <p:cNvSpPr txBox="1"/>
            <p:nvPr/>
          </p:nvSpPr>
          <p:spPr>
            <a:xfrm>
              <a:off x="7515226" y="2415612"/>
              <a:ext cx="1547494" cy="453457"/>
            </a:xfrm>
            <a:prstGeom prst="rect">
              <a:avLst/>
            </a:prstGeom>
            <a:noFill/>
          </p:spPr>
          <p:txBody>
            <a:bodyPr wrap="square" lIns="0" rIns="0" rtlCol="0">
              <a:spAutoFit/>
            </a:bodyPr>
            <a:lstStyle/>
            <a:p>
              <a:pPr>
                <a:lnSpc>
                  <a:spcPct val="130000"/>
                </a:lnSpc>
              </a:pPr>
              <a:r>
                <a:rPr lang="zh-CN" altLang="en-US" sz="2000" b="1" dirty="0">
                  <a:latin typeface="+mj-ea"/>
                  <a:ea typeface="+mj-ea"/>
                </a:rPr>
                <a:t>图表分析</a:t>
              </a:r>
              <a:endParaRPr lang="en-US" altLang="zh-CN" sz="2000" b="1" dirty="0">
                <a:latin typeface="+mj-ea"/>
                <a:ea typeface="+mj-ea"/>
              </a:endParaRPr>
            </a:p>
          </p:txBody>
        </p:sp>
        <p:cxnSp>
          <p:nvCxnSpPr>
            <p:cNvPr id="10" name="直接连接符 9">
              <a:extLst>
                <a:ext uri="{FF2B5EF4-FFF2-40B4-BE49-F238E27FC236}">
                  <a16:creationId xmlns:a16="http://schemas.microsoft.com/office/drawing/2014/main" id="{FD3E680C-2837-4FE6-9606-558FE09A9DA9}"/>
                </a:ext>
              </a:extLst>
            </p:cNvPr>
            <p:cNvCxnSpPr>
              <a:cxnSpLocks/>
            </p:cNvCxnSpPr>
            <p:nvPr/>
          </p:nvCxnSpPr>
          <p:spPr>
            <a:xfrm>
              <a:off x="7515226" y="2987932"/>
              <a:ext cx="1247774" cy="0"/>
            </a:xfrm>
            <a:prstGeom prst="line">
              <a:avLst/>
            </a:prstGeom>
            <a:ln w="12700"/>
          </p:spPr>
          <p:style>
            <a:lnRef idx="1">
              <a:schemeClr val="accent1"/>
            </a:lnRef>
            <a:fillRef idx="0">
              <a:schemeClr val="accent1"/>
            </a:fillRef>
            <a:effectRef idx="0">
              <a:schemeClr val="accent1"/>
            </a:effectRef>
            <a:fontRef idx="minor">
              <a:schemeClr val="tx1"/>
            </a:fontRef>
          </p:style>
        </p:cxnSp>
      </p:grpSp>
      <p:graphicFrame>
        <p:nvGraphicFramePr>
          <p:cNvPr id="9" name="图表 8">
            <a:extLst>
              <a:ext uri="{FF2B5EF4-FFF2-40B4-BE49-F238E27FC236}">
                <a16:creationId xmlns:a16="http://schemas.microsoft.com/office/drawing/2014/main" id="{BA13302E-F94E-4BFA-949F-0B1D9CBF8DB3}"/>
              </a:ext>
            </a:extLst>
          </p:cNvPr>
          <p:cNvGraphicFramePr/>
          <p:nvPr>
            <p:extLst>
              <p:ext uri="{D42A27DB-BD31-4B8C-83A1-F6EECF244321}">
                <p14:modId xmlns:p14="http://schemas.microsoft.com/office/powerpoint/2010/main" val="165767883"/>
              </p:ext>
            </p:extLst>
          </p:nvPr>
        </p:nvGraphicFramePr>
        <p:xfrm>
          <a:off x="440800" y="1206513"/>
          <a:ext cx="6840000" cy="432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83909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182651-2785-4329-AC66-31E2CC780963}"/>
              </a:ext>
            </a:extLst>
          </p:cNvPr>
          <p:cNvSpPr>
            <a:spLocks noGrp="1"/>
          </p:cNvSpPr>
          <p:nvPr>
            <p:ph type="title"/>
          </p:nvPr>
        </p:nvSpPr>
        <p:spPr/>
        <p:txBody>
          <a:bodyPr/>
          <a:lstStyle/>
          <a:p>
            <a:r>
              <a:rPr lang="zh-CN" altLang="en-US" dirty="0"/>
              <a:t>曲线图适合用来展示数据的变化趋势</a:t>
            </a:r>
          </a:p>
        </p:txBody>
      </p:sp>
      <p:sp>
        <p:nvSpPr>
          <p:cNvPr id="6" name="文本框 5">
            <a:extLst>
              <a:ext uri="{FF2B5EF4-FFF2-40B4-BE49-F238E27FC236}">
                <a16:creationId xmlns:a16="http://schemas.microsoft.com/office/drawing/2014/main" id="{67AF615B-CDFA-4217-91AD-0ACDF3C92B36}"/>
              </a:ext>
            </a:extLst>
          </p:cNvPr>
          <p:cNvSpPr txBox="1"/>
          <p:nvPr/>
        </p:nvSpPr>
        <p:spPr>
          <a:xfrm>
            <a:off x="1732915" y="5563584"/>
            <a:ext cx="4255770" cy="382028"/>
          </a:xfrm>
          <a:prstGeom prst="rect">
            <a:avLst/>
          </a:prstGeom>
          <a:noFill/>
        </p:spPr>
        <p:txBody>
          <a:bodyPr wrap="square" rtlCol="0">
            <a:spAutoFit/>
          </a:bodyPr>
          <a:lstStyle/>
          <a:p>
            <a:pPr algn="ctr">
              <a:lnSpc>
                <a:spcPct val="130000"/>
              </a:lnSpc>
            </a:pPr>
            <a:r>
              <a:rPr lang="zh-CN" altLang="en-US" sz="1600" b="1" dirty="0">
                <a:solidFill>
                  <a:schemeClr val="tx1">
                    <a:lumMod val="75000"/>
                    <a:lumOff val="25000"/>
                  </a:schemeClr>
                </a:solidFill>
              </a:rPr>
              <a:t>图</a:t>
            </a:r>
            <a:r>
              <a:rPr lang="en-US" altLang="zh-CN" sz="1600" b="1" dirty="0">
                <a:solidFill>
                  <a:schemeClr val="tx1">
                    <a:lumMod val="75000"/>
                    <a:lumOff val="25000"/>
                  </a:schemeClr>
                </a:solidFill>
              </a:rPr>
              <a:t>9 </a:t>
            </a:r>
            <a:r>
              <a:rPr lang="zh-CN" altLang="en-US" sz="1600" b="1" dirty="0">
                <a:solidFill>
                  <a:schemeClr val="tx1">
                    <a:lumMod val="75000"/>
                    <a:lumOff val="25000"/>
                  </a:schemeClr>
                </a:solidFill>
              </a:rPr>
              <a:t>卷积层层数对卷积前馈网络性能的影响</a:t>
            </a:r>
          </a:p>
        </p:txBody>
      </p:sp>
      <p:grpSp>
        <p:nvGrpSpPr>
          <p:cNvPr id="13" name="组合 12">
            <a:extLst>
              <a:ext uri="{FF2B5EF4-FFF2-40B4-BE49-F238E27FC236}">
                <a16:creationId xmlns:a16="http://schemas.microsoft.com/office/drawing/2014/main" id="{3C45064E-2602-4DCA-A1FF-B6A7E4A3356F}"/>
              </a:ext>
            </a:extLst>
          </p:cNvPr>
          <p:cNvGrpSpPr/>
          <p:nvPr/>
        </p:nvGrpSpPr>
        <p:grpSpPr>
          <a:xfrm>
            <a:off x="7478650" y="1911546"/>
            <a:ext cx="4016374" cy="2909933"/>
            <a:chOff x="7515226" y="2415612"/>
            <a:chExt cx="4016374" cy="2909933"/>
          </a:xfrm>
        </p:grpSpPr>
        <p:sp>
          <p:nvSpPr>
            <p:cNvPr id="7" name="文本框 6">
              <a:extLst>
                <a:ext uri="{FF2B5EF4-FFF2-40B4-BE49-F238E27FC236}">
                  <a16:creationId xmlns:a16="http://schemas.microsoft.com/office/drawing/2014/main" id="{38B4A761-2415-471B-B4F9-625C32346933}"/>
                </a:ext>
              </a:extLst>
            </p:cNvPr>
            <p:cNvSpPr txBox="1"/>
            <p:nvPr/>
          </p:nvSpPr>
          <p:spPr>
            <a:xfrm>
              <a:off x="7515226" y="3106796"/>
              <a:ext cx="4016374" cy="2218749"/>
            </a:xfrm>
            <a:prstGeom prst="rect">
              <a:avLst/>
            </a:prstGeom>
            <a:noFill/>
          </p:spPr>
          <p:txBody>
            <a:bodyPr wrap="square" lIns="0" rIns="0" rtlCol="0">
              <a:spAutoFit/>
            </a:bodyPr>
            <a:lstStyle/>
            <a:p>
              <a:pPr>
                <a:lnSpc>
                  <a:spcPct val="130000"/>
                </a:lnSpc>
              </a:pPr>
              <a:r>
                <a:rPr lang="zh-CN" altLang="zh-CN" dirty="0"/>
                <a:t>在训练数据量少时，由于增加卷积层会使提取的信息量更多，也会增加模型的参数，这样使得参数调整达不到更理想的效果，但当图像复杂，训练数据量多时，应增加卷积层数来提取更多的有效信息，获得更好的标签效果。</a:t>
              </a:r>
              <a:endParaRPr lang="en-US" altLang="zh-CN" dirty="0"/>
            </a:p>
          </p:txBody>
        </p:sp>
        <p:sp>
          <p:nvSpPr>
            <p:cNvPr id="8" name="文本框 7">
              <a:extLst>
                <a:ext uri="{FF2B5EF4-FFF2-40B4-BE49-F238E27FC236}">
                  <a16:creationId xmlns:a16="http://schemas.microsoft.com/office/drawing/2014/main" id="{DDE470DE-B530-47B8-84FA-229BF6E88F83}"/>
                </a:ext>
              </a:extLst>
            </p:cNvPr>
            <p:cNvSpPr txBox="1"/>
            <p:nvPr/>
          </p:nvSpPr>
          <p:spPr>
            <a:xfrm>
              <a:off x="7515226" y="2415612"/>
              <a:ext cx="1547494" cy="453457"/>
            </a:xfrm>
            <a:prstGeom prst="rect">
              <a:avLst/>
            </a:prstGeom>
            <a:noFill/>
          </p:spPr>
          <p:txBody>
            <a:bodyPr wrap="square" lIns="0" rIns="0" rtlCol="0">
              <a:spAutoFit/>
            </a:bodyPr>
            <a:lstStyle/>
            <a:p>
              <a:pPr>
                <a:lnSpc>
                  <a:spcPct val="130000"/>
                </a:lnSpc>
              </a:pPr>
              <a:r>
                <a:rPr lang="zh-CN" altLang="en-US" sz="2000" b="1" dirty="0">
                  <a:latin typeface="+mj-ea"/>
                  <a:ea typeface="+mj-ea"/>
                </a:rPr>
                <a:t>图表分析</a:t>
              </a:r>
              <a:endParaRPr lang="en-US" altLang="zh-CN" sz="2000" b="1" dirty="0">
                <a:latin typeface="+mj-ea"/>
                <a:ea typeface="+mj-ea"/>
              </a:endParaRPr>
            </a:p>
          </p:txBody>
        </p:sp>
        <p:cxnSp>
          <p:nvCxnSpPr>
            <p:cNvPr id="10" name="直接连接符 9">
              <a:extLst>
                <a:ext uri="{FF2B5EF4-FFF2-40B4-BE49-F238E27FC236}">
                  <a16:creationId xmlns:a16="http://schemas.microsoft.com/office/drawing/2014/main" id="{FD3E680C-2837-4FE6-9606-558FE09A9DA9}"/>
                </a:ext>
              </a:extLst>
            </p:cNvPr>
            <p:cNvCxnSpPr>
              <a:cxnSpLocks/>
            </p:cNvCxnSpPr>
            <p:nvPr/>
          </p:nvCxnSpPr>
          <p:spPr>
            <a:xfrm>
              <a:off x="7515226" y="2987932"/>
              <a:ext cx="1247774" cy="0"/>
            </a:xfrm>
            <a:prstGeom prst="line">
              <a:avLst/>
            </a:prstGeom>
            <a:ln w="12700"/>
          </p:spPr>
          <p:style>
            <a:lnRef idx="1">
              <a:schemeClr val="accent1"/>
            </a:lnRef>
            <a:fillRef idx="0">
              <a:schemeClr val="accent1"/>
            </a:fillRef>
            <a:effectRef idx="0">
              <a:schemeClr val="accent1"/>
            </a:effectRef>
            <a:fontRef idx="minor">
              <a:schemeClr val="tx1"/>
            </a:fontRef>
          </p:style>
        </p:cxnSp>
      </p:grpSp>
      <p:graphicFrame>
        <p:nvGraphicFramePr>
          <p:cNvPr id="9" name="图表 8">
            <a:extLst>
              <a:ext uri="{FF2B5EF4-FFF2-40B4-BE49-F238E27FC236}">
                <a16:creationId xmlns:a16="http://schemas.microsoft.com/office/drawing/2014/main" id="{5622C8CC-4613-4391-9EEA-9F7C4CB6206C}"/>
              </a:ext>
            </a:extLst>
          </p:cNvPr>
          <p:cNvGraphicFramePr/>
          <p:nvPr>
            <p:extLst>
              <p:ext uri="{D42A27DB-BD31-4B8C-83A1-F6EECF244321}">
                <p14:modId xmlns:p14="http://schemas.microsoft.com/office/powerpoint/2010/main" val="1435614296"/>
              </p:ext>
            </p:extLst>
          </p:nvPr>
        </p:nvGraphicFramePr>
        <p:xfrm>
          <a:off x="440800" y="1206513"/>
          <a:ext cx="6840000" cy="432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24572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182651-2785-4329-AC66-31E2CC780963}"/>
              </a:ext>
            </a:extLst>
          </p:cNvPr>
          <p:cNvSpPr>
            <a:spLocks noGrp="1"/>
          </p:cNvSpPr>
          <p:nvPr>
            <p:ph type="title"/>
          </p:nvPr>
        </p:nvSpPr>
        <p:spPr/>
        <p:txBody>
          <a:bodyPr/>
          <a:lstStyle/>
          <a:p>
            <a:r>
              <a:rPr lang="zh-CN" altLang="zh-CN" dirty="0"/>
              <a:t>学习率对卷积前馈网络性能的影响</a:t>
            </a:r>
            <a:endParaRPr lang="zh-CN" altLang="en-US" dirty="0"/>
          </a:p>
        </p:txBody>
      </p:sp>
      <p:sp>
        <p:nvSpPr>
          <p:cNvPr id="6" name="文本框 5">
            <a:extLst>
              <a:ext uri="{FF2B5EF4-FFF2-40B4-BE49-F238E27FC236}">
                <a16:creationId xmlns:a16="http://schemas.microsoft.com/office/drawing/2014/main" id="{67AF615B-CDFA-4217-91AD-0ACDF3C92B36}"/>
              </a:ext>
            </a:extLst>
          </p:cNvPr>
          <p:cNvSpPr txBox="1"/>
          <p:nvPr/>
        </p:nvSpPr>
        <p:spPr>
          <a:xfrm>
            <a:off x="1732915" y="5549022"/>
            <a:ext cx="4255770" cy="382028"/>
          </a:xfrm>
          <a:prstGeom prst="rect">
            <a:avLst/>
          </a:prstGeom>
          <a:noFill/>
        </p:spPr>
        <p:txBody>
          <a:bodyPr wrap="square" rtlCol="0">
            <a:spAutoFit/>
          </a:bodyPr>
          <a:lstStyle/>
          <a:p>
            <a:pPr algn="ctr">
              <a:lnSpc>
                <a:spcPct val="130000"/>
              </a:lnSpc>
            </a:pPr>
            <a:r>
              <a:rPr lang="zh-CN" altLang="en-US" sz="1600" b="1" dirty="0">
                <a:solidFill>
                  <a:schemeClr val="tx1">
                    <a:lumMod val="75000"/>
                    <a:lumOff val="25000"/>
                  </a:schemeClr>
                </a:solidFill>
              </a:rPr>
              <a:t>图</a:t>
            </a:r>
            <a:r>
              <a:rPr lang="en-US" altLang="zh-CN" sz="1600" b="1" dirty="0">
                <a:solidFill>
                  <a:schemeClr val="tx1">
                    <a:lumMod val="75000"/>
                    <a:lumOff val="25000"/>
                  </a:schemeClr>
                </a:solidFill>
              </a:rPr>
              <a:t>10 </a:t>
            </a:r>
            <a:r>
              <a:rPr lang="zh-CN" altLang="en-US" sz="1600" b="1" dirty="0">
                <a:solidFill>
                  <a:schemeClr val="tx1">
                    <a:lumMod val="75000"/>
                    <a:lumOff val="25000"/>
                  </a:schemeClr>
                </a:solidFill>
              </a:rPr>
              <a:t>学习率对卷积前馈网络性能的影响</a:t>
            </a:r>
          </a:p>
        </p:txBody>
      </p:sp>
      <p:grpSp>
        <p:nvGrpSpPr>
          <p:cNvPr id="13" name="组合 12">
            <a:extLst>
              <a:ext uri="{FF2B5EF4-FFF2-40B4-BE49-F238E27FC236}">
                <a16:creationId xmlns:a16="http://schemas.microsoft.com/office/drawing/2014/main" id="{3C45064E-2602-4DCA-A1FF-B6A7E4A3356F}"/>
              </a:ext>
            </a:extLst>
          </p:cNvPr>
          <p:cNvGrpSpPr/>
          <p:nvPr/>
        </p:nvGrpSpPr>
        <p:grpSpPr>
          <a:xfrm>
            <a:off x="7515226" y="2511492"/>
            <a:ext cx="4016374" cy="2168512"/>
            <a:chOff x="7515226" y="2415612"/>
            <a:chExt cx="4016374" cy="2168512"/>
          </a:xfrm>
        </p:grpSpPr>
        <p:sp>
          <p:nvSpPr>
            <p:cNvPr id="7" name="文本框 6">
              <a:extLst>
                <a:ext uri="{FF2B5EF4-FFF2-40B4-BE49-F238E27FC236}">
                  <a16:creationId xmlns:a16="http://schemas.microsoft.com/office/drawing/2014/main" id="{38B4A761-2415-471B-B4F9-625C32346933}"/>
                </a:ext>
              </a:extLst>
            </p:cNvPr>
            <p:cNvSpPr txBox="1"/>
            <p:nvPr/>
          </p:nvSpPr>
          <p:spPr>
            <a:xfrm>
              <a:off x="7515226" y="3106796"/>
              <a:ext cx="4016374" cy="1477328"/>
            </a:xfrm>
            <a:prstGeom prst="rect">
              <a:avLst/>
            </a:prstGeom>
            <a:noFill/>
          </p:spPr>
          <p:txBody>
            <a:bodyPr wrap="square" lIns="0" rIns="0" rtlCol="0">
              <a:spAutoFit/>
            </a:bodyPr>
            <a:lstStyle/>
            <a:p>
              <a:pPr lvl="0">
                <a:defRPr/>
              </a:pPr>
              <a:r>
                <a:rPr lang="zh-CN" altLang="zh-CN" dirty="0"/>
                <a:t>当学习率在</a:t>
              </a:r>
              <a:r>
                <a:rPr lang="x-none" altLang="zh-CN" dirty="0"/>
                <a:t>0.001</a:t>
              </a:r>
              <a:r>
                <a:rPr lang="zh-CN" altLang="zh-CN" dirty="0"/>
                <a:t>附近时，对于</a:t>
              </a:r>
              <a:r>
                <a:rPr lang="x-none" altLang="zh-CN" dirty="0"/>
                <a:t>Mnist </a:t>
              </a:r>
              <a:r>
                <a:rPr lang="zh-CN" altLang="en-US" dirty="0"/>
                <a:t>小样本</a:t>
              </a:r>
              <a:r>
                <a:rPr lang="zh-CN" altLang="zh-CN" dirty="0"/>
                <a:t>数据集，既能保证一定的参数调整速度，又能使代价函数收敛到一个最小值较小的范围内。</a:t>
              </a:r>
              <a:r>
                <a:rPr lang="zh-CN" altLang="en-US" dirty="0"/>
                <a:t>这与单纯的</a:t>
              </a:r>
              <a:r>
                <a:rPr lang="en-US" altLang="zh-CN" dirty="0"/>
                <a:t>BP</a:t>
              </a:r>
              <a:r>
                <a:rPr lang="zh-CN" altLang="en-US" dirty="0"/>
                <a:t>网络效果相同。</a:t>
              </a:r>
              <a:endParaRPr lang="zh-CN" altLang="zh-CN" dirty="0"/>
            </a:p>
          </p:txBody>
        </p:sp>
        <p:sp>
          <p:nvSpPr>
            <p:cNvPr id="8" name="文本框 7">
              <a:extLst>
                <a:ext uri="{FF2B5EF4-FFF2-40B4-BE49-F238E27FC236}">
                  <a16:creationId xmlns:a16="http://schemas.microsoft.com/office/drawing/2014/main" id="{DDE470DE-B530-47B8-84FA-229BF6E88F83}"/>
                </a:ext>
              </a:extLst>
            </p:cNvPr>
            <p:cNvSpPr txBox="1"/>
            <p:nvPr/>
          </p:nvSpPr>
          <p:spPr>
            <a:xfrm>
              <a:off x="7515226" y="2415612"/>
              <a:ext cx="1547494" cy="453457"/>
            </a:xfrm>
            <a:prstGeom prst="rect">
              <a:avLst/>
            </a:prstGeom>
            <a:noFill/>
          </p:spPr>
          <p:txBody>
            <a:bodyPr wrap="square" lIns="0" rIns="0" rtlCol="0">
              <a:spAutoFit/>
            </a:bodyPr>
            <a:lstStyle/>
            <a:p>
              <a:pPr>
                <a:lnSpc>
                  <a:spcPct val="130000"/>
                </a:lnSpc>
              </a:pPr>
              <a:r>
                <a:rPr lang="zh-CN" altLang="en-US" sz="2000" b="1" dirty="0">
                  <a:latin typeface="+mj-ea"/>
                  <a:ea typeface="+mj-ea"/>
                </a:rPr>
                <a:t>图表分析</a:t>
              </a:r>
              <a:endParaRPr lang="en-US" altLang="zh-CN" sz="2000" b="1" dirty="0">
                <a:latin typeface="+mj-ea"/>
                <a:ea typeface="+mj-ea"/>
              </a:endParaRPr>
            </a:p>
          </p:txBody>
        </p:sp>
        <p:cxnSp>
          <p:nvCxnSpPr>
            <p:cNvPr id="10" name="直接连接符 9">
              <a:extLst>
                <a:ext uri="{FF2B5EF4-FFF2-40B4-BE49-F238E27FC236}">
                  <a16:creationId xmlns:a16="http://schemas.microsoft.com/office/drawing/2014/main" id="{FD3E680C-2837-4FE6-9606-558FE09A9DA9}"/>
                </a:ext>
              </a:extLst>
            </p:cNvPr>
            <p:cNvCxnSpPr>
              <a:cxnSpLocks/>
            </p:cNvCxnSpPr>
            <p:nvPr/>
          </p:nvCxnSpPr>
          <p:spPr>
            <a:xfrm>
              <a:off x="7515226" y="2987932"/>
              <a:ext cx="1247774" cy="0"/>
            </a:xfrm>
            <a:prstGeom prst="line">
              <a:avLst/>
            </a:prstGeom>
            <a:ln w="12700"/>
          </p:spPr>
          <p:style>
            <a:lnRef idx="1">
              <a:schemeClr val="accent1"/>
            </a:lnRef>
            <a:fillRef idx="0">
              <a:schemeClr val="accent1"/>
            </a:fillRef>
            <a:effectRef idx="0">
              <a:schemeClr val="accent1"/>
            </a:effectRef>
            <a:fontRef idx="minor">
              <a:schemeClr val="tx1"/>
            </a:fontRef>
          </p:style>
        </p:cxnSp>
      </p:grpSp>
      <p:graphicFrame>
        <p:nvGraphicFramePr>
          <p:cNvPr id="9" name="图表 8">
            <a:extLst>
              <a:ext uri="{FF2B5EF4-FFF2-40B4-BE49-F238E27FC236}">
                <a16:creationId xmlns:a16="http://schemas.microsoft.com/office/drawing/2014/main" id="{708BCB2C-3897-4DF3-B2E8-86ED321BF90E}"/>
              </a:ext>
            </a:extLst>
          </p:cNvPr>
          <p:cNvGraphicFramePr/>
          <p:nvPr>
            <p:extLst>
              <p:ext uri="{D42A27DB-BD31-4B8C-83A1-F6EECF244321}">
                <p14:modId xmlns:p14="http://schemas.microsoft.com/office/powerpoint/2010/main" val="3089350994"/>
              </p:ext>
            </p:extLst>
          </p:nvPr>
        </p:nvGraphicFramePr>
        <p:xfrm>
          <a:off x="440800" y="1140473"/>
          <a:ext cx="6840000" cy="432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64251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182651-2785-4329-AC66-31E2CC780963}"/>
              </a:ext>
            </a:extLst>
          </p:cNvPr>
          <p:cNvSpPr>
            <a:spLocks noGrp="1"/>
          </p:cNvSpPr>
          <p:nvPr>
            <p:ph type="title"/>
          </p:nvPr>
        </p:nvSpPr>
        <p:spPr/>
        <p:txBody>
          <a:bodyPr/>
          <a:lstStyle/>
          <a:p>
            <a:r>
              <a:rPr lang="zh-CN" altLang="en-US" dirty="0"/>
              <a:t>对卷积前馈网络的图像标注的总结</a:t>
            </a:r>
          </a:p>
        </p:txBody>
      </p:sp>
      <p:grpSp>
        <p:nvGrpSpPr>
          <p:cNvPr id="13" name="组合 12">
            <a:extLst>
              <a:ext uri="{FF2B5EF4-FFF2-40B4-BE49-F238E27FC236}">
                <a16:creationId xmlns:a16="http://schemas.microsoft.com/office/drawing/2014/main" id="{3C45064E-2602-4DCA-A1FF-B6A7E4A3356F}"/>
              </a:ext>
            </a:extLst>
          </p:cNvPr>
          <p:cNvGrpSpPr/>
          <p:nvPr/>
        </p:nvGrpSpPr>
        <p:grpSpPr>
          <a:xfrm>
            <a:off x="1111950" y="1891455"/>
            <a:ext cx="9968102" cy="3748912"/>
            <a:chOff x="7521597" y="2634862"/>
            <a:chExt cx="4016374" cy="1945987"/>
          </a:xfrm>
        </p:grpSpPr>
        <p:sp>
          <p:nvSpPr>
            <p:cNvPr id="7" name="文本框 6">
              <a:extLst>
                <a:ext uri="{FF2B5EF4-FFF2-40B4-BE49-F238E27FC236}">
                  <a16:creationId xmlns:a16="http://schemas.microsoft.com/office/drawing/2014/main" id="{38B4A761-2415-471B-B4F9-625C32346933}"/>
                </a:ext>
              </a:extLst>
            </p:cNvPr>
            <p:cNvSpPr txBox="1"/>
            <p:nvPr/>
          </p:nvSpPr>
          <p:spPr>
            <a:xfrm>
              <a:off x="7521597" y="2870243"/>
              <a:ext cx="4016374" cy="1710606"/>
            </a:xfrm>
            <a:prstGeom prst="rect">
              <a:avLst/>
            </a:prstGeom>
            <a:noFill/>
          </p:spPr>
          <p:txBody>
            <a:bodyPr wrap="square" lIns="0" rIns="0" rtlCol="0">
              <a:spAutoFit/>
            </a:bodyPr>
            <a:lstStyle/>
            <a:p>
              <a:pPr>
                <a:lnSpc>
                  <a:spcPct val="130000"/>
                </a:lnSpc>
              </a:pPr>
              <a:r>
                <a:rPr lang="en-US" altLang="zh-CN" dirty="0"/>
                <a:t>        </a:t>
              </a:r>
              <a:r>
                <a:rPr lang="zh-CN" altLang="zh-CN" dirty="0"/>
                <a:t>在参数更新上，卷积神经网络与</a:t>
              </a:r>
              <a:r>
                <a:rPr lang="x-none" altLang="zh-CN" dirty="0"/>
                <a:t>BP </a:t>
              </a:r>
              <a:r>
                <a:rPr lang="zh-CN" altLang="zh-CN" dirty="0"/>
                <a:t>网络有很大的相同点，不同在于加入了卷积操作后，对全连接层的神经元层数和数目有了更高的要求。激活函数对于卷积神经网络的影响效果并不明显，单层全连接层神经元的数目最优上限在</a:t>
              </a:r>
              <a:r>
                <a:rPr lang="x-none" altLang="zh-CN" dirty="0"/>
                <a:t>1000</a:t>
              </a:r>
              <a:r>
                <a:rPr lang="zh-CN" altLang="zh-CN" dirty="0"/>
                <a:t>个神经元左右；</a:t>
              </a:r>
              <a:r>
                <a:rPr lang="x-none" altLang="zh-CN" dirty="0"/>
                <a:t>Dropout </a:t>
              </a:r>
              <a:r>
                <a:rPr lang="zh-CN" altLang="zh-CN" dirty="0"/>
                <a:t>层激活率在</a:t>
              </a:r>
              <a:r>
                <a:rPr lang="x-none" altLang="zh-CN" dirty="0"/>
                <a:t>70%</a:t>
              </a:r>
              <a:r>
                <a:rPr lang="zh-CN" altLang="zh-CN" dirty="0"/>
                <a:t>左右时，会在更小的样本数上获得更优的性能，但当样本数增加到</a:t>
              </a:r>
              <a:r>
                <a:rPr lang="x-none" altLang="zh-CN" dirty="0"/>
                <a:t>1800</a:t>
              </a:r>
              <a:r>
                <a:rPr lang="zh-CN" altLang="zh-CN" dirty="0"/>
                <a:t>个时，影响不再明显；全连接层层数增加会使参数量增加，在第一层达到最优上限时，增加全连接层数目不会在小样本的情况下获得更好的性能；卷积层数增加对于标签灰度图片影响不大；学习率对卷积神经网络的影响与</a:t>
              </a:r>
              <a:r>
                <a:rPr lang="x-none" altLang="zh-CN" dirty="0"/>
                <a:t>BP </a:t>
              </a:r>
              <a:r>
                <a:rPr lang="zh-CN" altLang="zh-CN" dirty="0"/>
                <a:t>神经网络相近。可以分析知，当处理小样本数据时，卷积层与全连接层的复杂程度增加不能取得更好的效果，这是因为训练数据不能够有效支持参数训练。</a:t>
              </a:r>
              <a:endParaRPr lang="en-US" altLang="zh-CN" dirty="0"/>
            </a:p>
            <a:p>
              <a:pPr>
                <a:lnSpc>
                  <a:spcPct val="130000"/>
                </a:lnSpc>
              </a:pPr>
              <a:r>
                <a:rPr lang="zh-CN" altLang="en-US" dirty="0"/>
                <a:t>        因此在改进上，可以想办法减少卷积层与全连接层的参数数量。</a:t>
              </a:r>
              <a:endParaRPr lang="en-US" altLang="zh-CN" dirty="0"/>
            </a:p>
          </p:txBody>
        </p:sp>
        <p:sp>
          <p:nvSpPr>
            <p:cNvPr id="8" name="文本框 7">
              <a:extLst>
                <a:ext uri="{FF2B5EF4-FFF2-40B4-BE49-F238E27FC236}">
                  <a16:creationId xmlns:a16="http://schemas.microsoft.com/office/drawing/2014/main" id="{DDE470DE-B530-47B8-84FA-229BF6E88F83}"/>
                </a:ext>
              </a:extLst>
            </p:cNvPr>
            <p:cNvSpPr txBox="1"/>
            <p:nvPr/>
          </p:nvSpPr>
          <p:spPr>
            <a:xfrm>
              <a:off x="9305808" y="2634862"/>
              <a:ext cx="1547494" cy="235381"/>
            </a:xfrm>
            <a:prstGeom prst="rect">
              <a:avLst/>
            </a:prstGeom>
            <a:noFill/>
          </p:spPr>
          <p:txBody>
            <a:bodyPr wrap="square" lIns="0" rIns="0" rtlCol="0">
              <a:spAutoFit/>
            </a:bodyPr>
            <a:lstStyle/>
            <a:p>
              <a:pPr>
                <a:lnSpc>
                  <a:spcPct val="130000"/>
                </a:lnSpc>
              </a:pPr>
              <a:r>
                <a:rPr lang="zh-CN" altLang="en-US" sz="2000" b="1" dirty="0">
                  <a:latin typeface="+mj-ea"/>
                  <a:ea typeface="+mj-ea"/>
                </a:rPr>
                <a:t>总结</a:t>
              </a:r>
              <a:endParaRPr lang="en-US" altLang="zh-CN" sz="2000" b="1" dirty="0">
                <a:latin typeface="+mj-ea"/>
                <a:ea typeface="+mj-ea"/>
              </a:endParaRPr>
            </a:p>
          </p:txBody>
        </p:sp>
        <p:cxnSp>
          <p:nvCxnSpPr>
            <p:cNvPr id="10" name="直接连接符 9">
              <a:extLst>
                <a:ext uri="{FF2B5EF4-FFF2-40B4-BE49-F238E27FC236}">
                  <a16:creationId xmlns:a16="http://schemas.microsoft.com/office/drawing/2014/main" id="{FD3E680C-2837-4FE6-9606-558FE09A9DA9}"/>
                </a:ext>
              </a:extLst>
            </p:cNvPr>
            <p:cNvCxnSpPr>
              <a:cxnSpLocks/>
            </p:cNvCxnSpPr>
            <p:nvPr/>
          </p:nvCxnSpPr>
          <p:spPr>
            <a:xfrm>
              <a:off x="8831781" y="2870243"/>
              <a:ext cx="1247774"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275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F10B8FB-2273-41B7-8E1F-926DBE78890B}"/>
              </a:ext>
            </a:extLst>
          </p:cNvPr>
          <p:cNvSpPr>
            <a:spLocks noGrp="1"/>
          </p:cNvSpPr>
          <p:nvPr>
            <p:ph type="body" sz="quarter" idx="10"/>
          </p:nvPr>
        </p:nvSpPr>
        <p:spPr>
          <a:xfrm>
            <a:off x="1476784" y="2204791"/>
            <a:ext cx="2706708" cy="2336718"/>
          </a:xfrm>
        </p:spPr>
        <p:txBody>
          <a:bodyPr/>
          <a:lstStyle/>
          <a:p>
            <a:r>
              <a:rPr lang="en-US" altLang="zh-CN" dirty="0"/>
              <a:t>04</a:t>
            </a:r>
            <a:endParaRPr lang="zh-CN" altLang="en-US" dirty="0"/>
          </a:p>
        </p:txBody>
      </p:sp>
      <p:sp>
        <p:nvSpPr>
          <p:cNvPr id="4" name="标题 3">
            <a:extLst>
              <a:ext uri="{FF2B5EF4-FFF2-40B4-BE49-F238E27FC236}">
                <a16:creationId xmlns:a16="http://schemas.microsoft.com/office/drawing/2014/main" id="{E0FF230A-246B-4B62-806B-74825E33A6CA}"/>
              </a:ext>
            </a:extLst>
          </p:cNvPr>
          <p:cNvSpPr>
            <a:spLocks noGrp="1"/>
          </p:cNvSpPr>
          <p:nvPr>
            <p:ph type="title"/>
          </p:nvPr>
        </p:nvSpPr>
        <p:spPr>
          <a:xfrm>
            <a:off x="1476784" y="3689995"/>
            <a:ext cx="10522950" cy="552357"/>
          </a:xfrm>
        </p:spPr>
        <p:txBody>
          <a:bodyPr/>
          <a:lstStyle/>
          <a:p>
            <a:r>
              <a:rPr lang="zh-CN" altLang="en-US" dirty="0"/>
              <a:t>基于卷积神经网络的图像标注改进</a:t>
            </a:r>
          </a:p>
        </p:txBody>
      </p:sp>
      <p:sp>
        <p:nvSpPr>
          <p:cNvPr id="18" name="文本占位符 17">
            <a:extLst>
              <a:ext uri="{FF2B5EF4-FFF2-40B4-BE49-F238E27FC236}">
                <a16:creationId xmlns:a16="http://schemas.microsoft.com/office/drawing/2014/main" id="{BA7A27FB-D900-4265-A649-5670F758F572}"/>
              </a:ext>
            </a:extLst>
          </p:cNvPr>
          <p:cNvSpPr>
            <a:spLocks noGrp="1"/>
          </p:cNvSpPr>
          <p:nvPr>
            <p:ph type="body" sz="quarter" idx="11"/>
          </p:nvPr>
        </p:nvSpPr>
        <p:spPr>
          <a:xfrm>
            <a:off x="1476783" y="4305568"/>
            <a:ext cx="9355339" cy="471882"/>
          </a:xfrm>
        </p:spPr>
        <p:txBody>
          <a:bodyPr/>
          <a:lstStyle/>
          <a:p>
            <a:r>
              <a:rPr lang="en-US" altLang="zh-CN" dirty="0"/>
              <a:t>Improvement of image labeling based on Convolutional Neural Network</a:t>
            </a:r>
            <a:endParaRPr lang="zh-CN" altLang="en-US" dirty="0"/>
          </a:p>
        </p:txBody>
      </p:sp>
      <p:sp>
        <p:nvSpPr>
          <p:cNvPr id="7" name="矩形 6">
            <a:extLst>
              <a:ext uri="{FF2B5EF4-FFF2-40B4-BE49-F238E27FC236}">
                <a16:creationId xmlns:a16="http://schemas.microsoft.com/office/drawing/2014/main" id="{D820D1AB-7AB0-46B9-A544-5A22C9D2AD6A}"/>
              </a:ext>
            </a:extLst>
          </p:cNvPr>
          <p:cNvSpPr/>
          <p:nvPr/>
        </p:nvSpPr>
        <p:spPr>
          <a:xfrm>
            <a:off x="1273810" y="59994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2D46A45-1469-4EBB-8A8D-82D3787D02BA}"/>
              </a:ext>
            </a:extLst>
          </p:cNvPr>
          <p:cNvSpPr/>
          <p:nvPr/>
        </p:nvSpPr>
        <p:spPr>
          <a:xfrm>
            <a:off x="66040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2289554-1D42-469B-83B0-740899C01652}"/>
              </a:ext>
            </a:extLst>
          </p:cNvPr>
          <p:cNvSpPr/>
          <p:nvPr/>
        </p:nvSpPr>
        <p:spPr>
          <a:xfrm>
            <a:off x="106934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0C5FF172-CB5F-43BB-81CB-9E1FFA866959}"/>
              </a:ext>
            </a:extLst>
          </p:cNvPr>
          <p:cNvSpPr/>
          <p:nvPr/>
        </p:nvSpPr>
        <p:spPr>
          <a:xfrm>
            <a:off x="86487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372E00D-D69E-4470-A41F-1819A83C2FA3}"/>
              </a:ext>
            </a:extLst>
          </p:cNvPr>
          <p:cNvSpPr/>
          <p:nvPr/>
        </p:nvSpPr>
        <p:spPr>
          <a:xfrm>
            <a:off x="147828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207B1B1-F689-46DE-956A-24EC1FBD99EA}"/>
              </a:ext>
            </a:extLst>
          </p:cNvPr>
          <p:cNvSpPr/>
          <p:nvPr/>
        </p:nvSpPr>
        <p:spPr>
          <a:xfrm>
            <a:off x="168275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46522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55533B-7EFE-4949-9B46-BD55CC2F2863}"/>
              </a:ext>
            </a:extLst>
          </p:cNvPr>
          <p:cNvSpPr>
            <a:spLocks noGrp="1"/>
          </p:cNvSpPr>
          <p:nvPr>
            <p:ph type="title"/>
          </p:nvPr>
        </p:nvSpPr>
        <p:spPr/>
        <p:txBody>
          <a:bodyPr/>
          <a:lstStyle/>
          <a:p>
            <a:r>
              <a:rPr lang="zh-CN" altLang="en-US" dirty="0"/>
              <a:t>卷积神经网络改进方向</a:t>
            </a:r>
          </a:p>
        </p:txBody>
      </p:sp>
      <p:grpSp>
        <p:nvGrpSpPr>
          <p:cNvPr id="17" name="组合 16">
            <a:extLst>
              <a:ext uri="{FF2B5EF4-FFF2-40B4-BE49-F238E27FC236}">
                <a16:creationId xmlns:a16="http://schemas.microsoft.com/office/drawing/2014/main" id="{EEBBB725-C0D0-4C31-B457-B572564F812D}"/>
              </a:ext>
            </a:extLst>
          </p:cNvPr>
          <p:cNvGrpSpPr/>
          <p:nvPr/>
        </p:nvGrpSpPr>
        <p:grpSpPr>
          <a:xfrm>
            <a:off x="814028" y="1363017"/>
            <a:ext cx="4612640" cy="2432986"/>
            <a:chOff x="1172869" y="1788433"/>
            <a:chExt cx="4612640" cy="3288785"/>
          </a:xfrm>
        </p:grpSpPr>
        <p:sp>
          <p:nvSpPr>
            <p:cNvPr id="6" name="矩形 5">
              <a:extLst>
                <a:ext uri="{FF2B5EF4-FFF2-40B4-BE49-F238E27FC236}">
                  <a16:creationId xmlns:a16="http://schemas.microsoft.com/office/drawing/2014/main" id="{FAD30C20-2AF5-4F98-93A9-9773409B925E}"/>
                </a:ext>
              </a:extLst>
            </p:cNvPr>
            <p:cNvSpPr/>
            <p:nvPr/>
          </p:nvSpPr>
          <p:spPr>
            <a:xfrm>
              <a:off x="1172869" y="2557875"/>
              <a:ext cx="4612640" cy="2432985"/>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C2C486F9-9043-4291-9138-107B750FE763}"/>
                </a:ext>
              </a:extLst>
            </p:cNvPr>
            <p:cNvSpPr/>
            <p:nvPr/>
          </p:nvSpPr>
          <p:spPr>
            <a:xfrm>
              <a:off x="1172869" y="1788433"/>
              <a:ext cx="4612640" cy="769442"/>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DB4D242C-9FAD-476D-A835-74C72320D760}"/>
                </a:ext>
              </a:extLst>
            </p:cNvPr>
            <p:cNvSpPr txBox="1"/>
            <p:nvPr/>
          </p:nvSpPr>
          <p:spPr>
            <a:xfrm>
              <a:off x="1509377" y="1854855"/>
              <a:ext cx="2059220" cy="769441"/>
            </a:xfrm>
            <a:prstGeom prst="rect">
              <a:avLst/>
            </a:prstGeom>
            <a:noFill/>
          </p:spPr>
          <p:txBody>
            <a:bodyPr wrap="square" rtlCol="0">
              <a:spAutoFit/>
            </a:bodyPr>
            <a:lstStyle/>
            <a:p>
              <a:pPr algn="dist"/>
              <a:endParaRPr lang="zh-CN" altLang="en-US" sz="4400" dirty="0">
                <a:solidFill>
                  <a:schemeClr val="bg1">
                    <a:alpha val="30000"/>
                  </a:schemeClr>
                </a:solidFill>
                <a:latin typeface="Impact" panose="020B0806030902050204" pitchFamily="34" charset="0"/>
                <a:ea typeface="+mj-ea"/>
                <a:cs typeface="Times New Roman" panose="02020603050405020304" pitchFamily="18" charset="0"/>
              </a:endParaRPr>
            </a:p>
          </p:txBody>
        </p:sp>
        <p:sp>
          <p:nvSpPr>
            <p:cNvPr id="4" name="文本框 3">
              <a:extLst>
                <a:ext uri="{FF2B5EF4-FFF2-40B4-BE49-F238E27FC236}">
                  <a16:creationId xmlns:a16="http://schemas.microsoft.com/office/drawing/2014/main" id="{F835A8FE-C0C1-4301-A04F-CBD39FF48217}"/>
                </a:ext>
              </a:extLst>
            </p:cNvPr>
            <p:cNvSpPr txBox="1"/>
            <p:nvPr/>
          </p:nvSpPr>
          <p:spPr>
            <a:xfrm>
              <a:off x="1509377" y="1828778"/>
              <a:ext cx="3525520" cy="584775"/>
            </a:xfrm>
            <a:prstGeom prst="rect">
              <a:avLst/>
            </a:prstGeom>
            <a:noFill/>
          </p:spPr>
          <p:txBody>
            <a:bodyPr wrap="square" rtlCol="0">
              <a:spAutoFit/>
            </a:bodyPr>
            <a:lstStyle/>
            <a:p>
              <a:pPr algn="dist"/>
              <a:r>
                <a:rPr lang="zh-CN" altLang="en-US" sz="3200" b="1" dirty="0">
                  <a:solidFill>
                    <a:schemeClr val="bg1"/>
                  </a:solidFill>
                  <a:latin typeface="+mj-ea"/>
                  <a:ea typeface="+mj-ea"/>
                </a:rPr>
                <a:t>卷积层减少参数</a:t>
              </a:r>
            </a:p>
          </p:txBody>
        </p:sp>
        <p:sp>
          <p:nvSpPr>
            <p:cNvPr id="7" name="矩形 6">
              <a:extLst>
                <a:ext uri="{FF2B5EF4-FFF2-40B4-BE49-F238E27FC236}">
                  <a16:creationId xmlns:a16="http://schemas.microsoft.com/office/drawing/2014/main" id="{AE47CB4A-393A-4A54-9ABB-6E59A13A7A16}"/>
                </a:ext>
              </a:extLst>
            </p:cNvPr>
            <p:cNvSpPr/>
            <p:nvPr/>
          </p:nvSpPr>
          <p:spPr>
            <a:xfrm>
              <a:off x="1172869" y="4990860"/>
              <a:ext cx="4612640" cy="863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F46BF455-43FB-4F38-8BAA-FD186272B1CF}"/>
              </a:ext>
            </a:extLst>
          </p:cNvPr>
          <p:cNvGrpSpPr/>
          <p:nvPr/>
        </p:nvGrpSpPr>
        <p:grpSpPr>
          <a:xfrm>
            <a:off x="6390640" y="1338082"/>
            <a:ext cx="4612640" cy="2394035"/>
            <a:chOff x="1172869" y="1788433"/>
            <a:chExt cx="4612640" cy="3288785"/>
          </a:xfrm>
        </p:grpSpPr>
        <p:sp>
          <p:nvSpPr>
            <p:cNvPr id="19" name="矩形 18">
              <a:extLst>
                <a:ext uri="{FF2B5EF4-FFF2-40B4-BE49-F238E27FC236}">
                  <a16:creationId xmlns:a16="http://schemas.microsoft.com/office/drawing/2014/main" id="{D6B40F5E-6B8C-45CA-90D6-E5A670B45D43}"/>
                </a:ext>
              </a:extLst>
            </p:cNvPr>
            <p:cNvSpPr/>
            <p:nvPr/>
          </p:nvSpPr>
          <p:spPr>
            <a:xfrm>
              <a:off x="1172869" y="2557875"/>
              <a:ext cx="4612640" cy="2432985"/>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a:extLst>
                <a:ext uri="{FF2B5EF4-FFF2-40B4-BE49-F238E27FC236}">
                  <a16:creationId xmlns:a16="http://schemas.microsoft.com/office/drawing/2014/main" id="{1861857F-8008-4FB8-8B1E-18FEFB75883E}"/>
                </a:ext>
              </a:extLst>
            </p:cNvPr>
            <p:cNvSpPr/>
            <p:nvPr/>
          </p:nvSpPr>
          <p:spPr>
            <a:xfrm>
              <a:off x="1172869" y="1788433"/>
              <a:ext cx="4612640" cy="769442"/>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50705B51-12F8-49D2-9895-51C27EFD0C2D}"/>
                </a:ext>
              </a:extLst>
            </p:cNvPr>
            <p:cNvSpPr txBox="1"/>
            <p:nvPr/>
          </p:nvSpPr>
          <p:spPr>
            <a:xfrm>
              <a:off x="1509377" y="1854855"/>
              <a:ext cx="2457492" cy="769441"/>
            </a:xfrm>
            <a:prstGeom prst="rect">
              <a:avLst/>
            </a:prstGeom>
            <a:noFill/>
          </p:spPr>
          <p:txBody>
            <a:bodyPr wrap="square" rtlCol="0">
              <a:spAutoFit/>
            </a:bodyPr>
            <a:lstStyle/>
            <a:p>
              <a:pPr algn="dist"/>
              <a:endParaRPr lang="zh-CN" altLang="en-US" sz="4400" dirty="0">
                <a:solidFill>
                  <a:schemeClr val="bg1">
                    <a:alpha val="30000"/>
                  </a:schemeClr>
                </a:solidFill>
                <a:latin typeface="Impact" panose="020B0806030902050204" pitchFamily="34" charset="0"/>
                <a:ea typeface="+mj-ea"/>
                <a:cs typeface="Times New Roman" panose="02020603050405020304" pitchFamily="18" charset="0"/>
              </a:endParaRPr>
            </a:p>
          </p:txBody>
        </p:sp>
        <p:sp>
          <p:nvSpPr>
            <p:cNvPr id="22" name="文本框 21">
              <a:extLst>
                <a:ext uri="{FF2B5EF4-FFF2-40B4-BE49-F238E27FC236}">
                  <a16:creationId xmlns:a16="http://schemas.microsoft.com/office/drawing/2014/main" id="{D2AF0F03-AE33-4DB5-9C0B-B7813230F27F}"/>
                </a:ext>
              </a:extLst>
            </p:cNvPr>
            <p:cNvSpPr txBox="1"/>
            <p:nvPr/>
          </p:nvSpPr>
          <p:spPr>
            <a:xfrm>
              <a:off x="1509377" y="1828778"/>
              <a:ext cx="3818932" cy="584775"/>
            </a:xfrm>
            <a:prstGeom prst="rect">
              <a:avLst/>
            </a:prstGeom>
            <a:noFill/>
          </p:spPr>
          <p:txBody>
            <a:bodyPr wrap="square" rtlCol="0">
              <a:spAutoFit/>
            </a:bodyPr>
            <a:lstStyle/>
            <a:p>
              <a:pPr algn="dist"/>
              <a:r>
                <a:rPr lang="zh-CN" altLang="en-US" sz="3200" b="1" dirty="0">
                  <a:solidFill>
                    <a:schemeClr val="bg1"/>
                  </a:solidFill>
                  <a:latin typeface="+mj-ea"/>
                  <a:ea typeface="+mj-ea"/>
                </a:rPr>
                <a:t>全连接层减少参数</a:t>
              </a:r>
            </a:p>
          </p:txBody>
        </p:sp>
        <p:sp>
          <p:nvSpPr>
            <p:cNvPr id="23" name="矩形 22">
              <a:extLst>
                <a:ext uri="{FF2B5EF4-FFF2-40B4-BE49-F238E27FC236}">
                  <a16:creationId xmlns:a16="http://schemas.microsoft.com/office/drawing/2014/main" id="{38667136-8405-4250-B5C4-EAACA6104460}"/>
                </a:ext>
              </a:extLst>
            </p:cNvPr>
            <p:cNvSpPr/>
            <p:nvPr/>
          </p:nvSpPr>
          <p:spPr>
            <a:xfrm>
              <a:off x="1172869" y="4990860"/>
              <a:ext cx="4612640" cy="86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a:extLst>
              <a:ext uri="{FF2B5EF4-FFF2-40B4-BE49-F238E27FC236}">
                <a16:creationId xmlns:a16="http://schemas.microsoft.com/office/drawing/2014/main" id="{EECD0545-F95B-4210-9C59-A0423A548D93}"/>
              </a:ext>
            </a:extLst>
          </p:cNvPr>
          <p:cNvSpPr txBox="1"/>
          <p:nvPr/>
        </p:nvSpPr>
        <p:spPr>
          <a:xfrm>
            <a:off x="1112520" y="5770539"/>
            <a:ext cx="9966960" cy="382028"/>
          </a:xfrm>
          <a:prstGeom prst="rect">
            <a:avLst/>
          </a:prstGeom>
          <a:noFill/>
        </p:spPr>
        <p:txBody>
          <a:bodyPr wrap="square" rtlCol="0">
            <a:spAutoFit/>
          </a:bodyPr>
          <a:lstStyle/>
          <a:p>
            <a:pPr algn="ctr">
              <a:lnSpc>
                <a:spcPct val="130000"/>
              </a:lnSpc>
            </a:pPr>
            <a:r>
              <a:rPr lang="zh-CN" altLang="en-US" sz="1600" dirty="0">
                <a:solidFill>
                  <a:schemeClr val="tx1">
                    <a:lumMod val="75000"/>
                    <a:lumOff val="25000"/>
                  </a:schemeClr>
                </a:solidFill>
              </a:rPr>
              <a:t>调优</a:t>
            </a:r>
            <a:endParaRPr lang="en-US" altLang="zh-CN" sz="1600" dirty="0">
              <a:solidFill>
                <a:schemeClr val="tx1">
                  <a:lumMod val="95000"/>
                  <a:lumOff val="5000"/>
                </a:schemeClr>
              </a:solidFill>
            </a:endParaRPr>
          </a:p>
        </p:txBody>
      </p:sp>
      <p:sp>
        <p:nvSpPr>
          <p:cNvPr id="25" name="文本框 24">
            <a:extLst>
              <a:ext uri="{FF2B5EF4-FFF2-40B4-BE49-F238E27FC236}">
                <a16:creationId xmlns:a16="http://schemas.microsoft.com/office/drawing/2014/main" id="{EB691EAE-9666-4AC9-9DCC-3A9ED795BDDD}"/>
              </a:ext>
            </a:extLst>
          </p:cNvPr>
          <p:cNvSpPr txBox="1"/>
          <p:nvPr/>
        </p:nvSpPr>
        <p:spPr>
          <a:xfrm>
            <a:off x="1188530" y="2446300"/>
            <a:ext cx="3780938" cy="778355"/>
          </a:xfrm>
          <a:prstGeom prst="rect">
            <a:avLst/>
          </a:prstGeom>
          <a:noFill/>
        </p:spPr>
        <p:txBody>
          <a:bodyPr wrap="square" rtlCol="0">
            <a:spAutoFit/>
          </a:bodyPr>
          <a:lstStyle/>
          <a:p>
            <a:pPr algn="l">
              <a:lnSpc>
                <a:spcPct val="130000"/>
              </a:lnSpc>
            </a:pPr>
            <a:r>
              <a:rPr lang="zh-CN" altLang="en-US" dirty="0"/>
              <a:t>改变每一层卷积核的大小，减少卷积层参数，改善网络的性能。</a:t>
            </a:r>
          </a:p>
        </p:txBody>
      </p:sp>
      <p:sp>
        <p:nvSpPr>
          <p:cNvPr id="27" name="文本框 26">
            <a:extLst>
              <a:ext uri="{FF2B5EF4-FFF2-40B4-BE49-F238E27FC236}">
                <a16:creationId xmlns:a16="http://schemas.microsoft.com/office/drawing/2014/main" id="{A8D4312B-8F4F-4D11-9D05-36313D37BAEF}"/>
              </a:ext>
            </a:extLst>
          </p:cNvPr>
          <p:cNvSpPr txBox="1"/>
          <p:nvPr/>
        </p:nvSpPr>
        <p:spPr>
          <a:xfrm>
            <a:off x="6806491" y="2387648"/>
            <a:ext cx="3780938" cy="778355"/>
          </a:xfrm>
          <a:prstGeom prst="rect">
            <a:avLst/>
          </a:prstGeom>
          <a:noFill/>
        </p:spPr>
        <p:txBody>
          <a:bodyPr wrap="square" rtlCol="0">
            <a:spAutoFit/>
          </a:bodyPr>
          <a:lstStyle/>
          <a:p>
            <a:pPr algn="l">
              <a:lnSpc>
                <a:spcPct val="130000"/>
              </a:lnSpc>
            </a:pPr>
            <a:r>
              <a:rPr lang="zh-CN" altLang="en-US" dirty="0"/>
              <a:t>恰当调整全连接层神经元数目，使参数的数目适当减少。</a:t>
            </a:r>
          </a:p>
        </p:txBody>
      </p:sp>
      <p:sp>
        <p:nvSpPr>
          <p:cNvPr id="28" name="文本框 27">
            <a:extLst>
              <a:ext uri="{FF2B5EF4-FFF2-40B4-BE49-F238E27FC236}">
                <a16:creationId xmlns:a16="http://schemas.microsoft.com/office/drawing/2014/main" id="{7336A8AC-E936-4B39-A6E1-E5F065D568FC}"/>
              </a:ext>
            </a:extLst>
          </p:cNvPr>
          <p:cNvSpPr txBox="1"/>
          <p:nvPr/>
        </p:nvSpPr>
        <p:spPr>
          <a:xfrm>
            <a:off x="3539034" y="4152518"/>
            <a:ext cx="4855157" cy="1498552"/>
          </a:xfrm>
          <a:prstGeom prst="rect">
            <a:avLst/>
          </a:prstGeom>
          <a:noFill/>
        </p:spPr>
        <p:txBody>
          <a:bodyPr wrap="square" rtlCol="0">
            <a:spAutoFit/>
          </a:bodyPr>
          <a:lstStyle/>
          <a:p>
            <a:pPr algn="l">
              <a:lnSpc>
                <a:spcPct val="130000"/>
              </a:lnSpc>
            </a:pPr>
            <a:r>
              <a:rPr lang="zh-CN" altLang="en-US" dirty="0"/>
              <a:t>在</a:t>
            </a:r>
            <a:r>
              <a:rPr lang="en-US" altLang="zh-CN" dirty="0"/>
              <a:t>BP</a:t>
            </a:r>
            <a:r>
              <a:rPr lang="zh-CN" altLang="en-US" dirty="0"/>
              <a:t>网络和卷积网络的实验中，可以得出加入卷积操作，使用</a:t>
            </a:r>
            <a:r>
              <a:rPr lang="en-US" altLang="zh-CN" dirty="0" err="1"/>
              <a:t>Relu</a:t>
            </a:r>
            <a:r>
              <a:rPr lang="zh-CN" altLang="en-US" dirty="0"/>
              <a:t>函数作为激活函数，全连接层设置为</a:t>
            </a:r>
            <a:r>
              <a:rPr lang="en-US" altLang="zh-CN" dirty="0"/>
              <a:t>3</a:t>
            </a:r>
            <a:r>
              <a:rPr lang="zh-CN" altLang="en-US" dirty="0"/>
              <a:t>层可以获得更好的标签效果，在此基础上进行改进。</a:t>
            </a:r>
          </a:p>
        </p:txBody>
      </p:sp>
    </p:spTree>
    <p:extLst>
      <p:ext uri="{BB962C8B-B14F-4D97-AF65-F5344CB8AC3E}">
        <p14:creationId xmlns:p14="http://schemas.microsoft.com/office/powerpoint/2010/main" val="2775108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182651-2785-4329-AC66-31E2CC780963}"/>
              </a:ext>
            </a:extLst>
          </p:cNvPr>
          <p:cNvSpPr>
            <a:spLocks noGrp="1"/>
          </p:cNvSpPr>
          <p:nvPr>
            <p:ph type="title"/>
          </p:nvPr>
        </p:nvSpPr>
        <p:spPr/>
        <p:txBody>
          <a:bodyPr/>
          <a:lstStyle/>
          <a:p>
            <a:r>
              <a:rPr lang="zh-CN" altLang="en-US" dirty="0"/>
              <a:t>更变卷积核大小</a:t>
            </a:r>
          </a:p>
        </p:txBody>
      </p:sp>
      <p:sp>
        <p:nvSpPr>
          <p:cNvPr id="6" name="文本框 5">
            <a:extLst>
              <a:ext uri="{FF2B5EF4-FFF2-40B4-BE49-F238E27FC236}">
                <a16:creationId xmlns:a16="http://schemas.microsoft.com/office/drawing/2014/main" id="{67AF615B-CDFA-4217-91AD-0ACDF3C92B36}"/>
              </a:ext>
            </a:extLst>
          </p:cNvPr>
          <p:cNvSpPr txBox="1"/>
          <p:nvPr/>
        </p:nvSpPr>
        <p:spPr>
          <a:xfrm>
            <a:off x="1769635" y="5526513"/>
            <a:ext cx="4255770" cy="382028"/>
          </a:xfrm>
          <a:prstGeom prst="rect">
            <a:avLst/>
          </a:prstGeom>
          <a:noFill/>
        </p:spPr>
        <p:txBody>
          <a:bodyPr wrap="square" rtlCol="0">
            <a:spAutoFit/>
          </a:bodyPr>
          <a:lstStyle/>
          <a:p>
            <a:pPr algn="ctr">
              <a:lnSpc>
                <a:spcPct val="130000"/>
              </a:lnSpc>
            </a:pPr>
            <a:r>
              <a:rPr lang="zh-CN" altLang="en-US" sz="1600" b="1" dirty="0">
                <a:solidFill>
                  <a:schemeClr val="tx1">
                    <a:lumMod val="75000"/>
                    <a:lumOff val="25000"/>
                  </a:schemeClr>
                </a:solidFill>
              </a:rPr>
              <a:t>图</a:t>
            </a:r>
            <a:r>
              <a:rPr lang="en-US" altLang="zh-CN" sz="1600" b="1" dirty="0">
                <a:solidFill>
                  <a:schemeClr val="tx1">
                    <a:lumMod val="75000"/>
                    <a:lumOff val="25000"/>
                  </a:schemeClr>
                </a:solidFill>
              </a:rPr>
              <a:t>11 </a:t>
            </a:r>
            <a:r>
              <a:rPr lang="zh-CN" altLang="en-US" sz="1600" b="1" dirty="0">
                <a:solidFill>
                  <a:schemeClr val="tx1">
                    <a:lumMod val="75000"/>
                    <a:lumOff val="25000"/>
                  </a:schemeClr>
                </a:solidFill>
              </a:rPr>
              <a:t>不同卷积核对模型影响</a:t>
            </a:r>
          </a:p>
        </p:txBody>
      </p:sp>
      <p:grpSp>
        <p:nvGrpSpPr>
          <p:cNvPr id="13" name="组合 12">
            <a:extLst>
              <a:ext uri="{FF2B5EF4-FFF2-40B4-BE49-F238E27FC236}">
                <a16:creationId xmlns:a16="http://schemas.microsoft.com/office/drawing/2014/main" id="{3C45064E-2602-4DCA-A1FF-B6A7E4A3356F}"/>
              </a:ext>
            </a:extLst>
          </p:cNvPr>
          <p:cNvGrpSpPr/>
          <p:nvPr/>
        </p:nvGrpSpPr>
        <p:grpSpPr>
          <a:xfrm>
            <a:off x="7515226" y="2154083"/>
            <a:ext cx="4016374" cy="2906342"/>
            <a:chOff x="7515226" y="2415612"/>
            <a:chExt cx="4016374" cy="2906342"/>
          </a:xfrm>
        </p:grpSpPr>
        <p:sp>
          <p:nvSpPr>
            <p:cNvPr id="7" name="文本框 6">
              <a:extLst>
                <a:ext uri="{FF2B5EF4-FFF2-40B4-BE49-F238E27FC236}">
                  <a16:creationId xmlns:a16="http://schemas.microsoft.com/office/drawing/2014/main" id="{38B4A761-2415-471B-B4F9-625C32346933}"/>
                </a:ext>
              </a:extLst>
            </p:cNvPr>
            <p:cNvSpPr txBox="1"/>
            <p:nvPr/>
          </p:nvSpPr>
          <p:spPr>
            <a:xfrm>
              <a:off x="7515226" y="3106796"/>
              <a:ext cx="4016374" cy="2215158"/>
            </a:xfrm>
            <a:prstGeom prst="rect">
              <a:avLst/>
            </a:prstGeom>
            <a:noFill/>
          </p:spPr>
          <p:txBody>
            <a:bodyPr wrap="square" lIns="0" rIns="0" rtlCol="0">
              <a:spAutoFit/>
            </a:bodyPr>
            <a:lstStyle/>
            <a:p>
              <a:pPr>
                <a:lnSpc>
                  <a:spcPct val="130000"/>
                </a:lnSpc>
              </a:pPr>
              <a:r>
                <a:rPr lang="zh-CN" altLang="en-US" dirty="0"/>
                <a:t>减小卷积核尺寸后，模型并没有获得更好的改进，但是卷积核为</a:t>
              </a:r>
              <a:r>
                <a:rPr lang="en-US" altLang="zh-CN" dirty="0"/>
                <a:t>5*5</a:t>
              </a:r>
              <a:r>
                <a:rPr lang="zh-CN" altLang="en-US" dirty="0"/>
                <a:t>尺寸时，训练数据量更少时获得更好的效果，在训练数据量在</a:t>
              </a:r>
              <a:r>
                <a:rPr lang="en-US" altLang="zh-CN" dirty="0"/>
                <a:t>4000</a:t>
              </a:r>
              <a:r>
                <a:rPr lang="zh-CN" altLang="en-US" dirty="0"/>
                <a:t>左右</a:t>
              </a:r>
              <a:r>
                <a:rPr lang="en-US" altLang="zh-CN" dirty="0"/>
                <a:t>4*4</a:t>
              </a:r>
              <a:r>
                <a:rPr lang="zh-CN" altLang="en-US" dirty="0"/>
                <a:t>卷积核获得了刚好的效果。</a:t>
              </a:r>
              <a:endParaRPr lang="en-US" altLang="zh-CN" dirty="0"/>
            </a:p>
            <a:p>
              <a:pPr>
                <a:lnSpc>
                  <a:spcPct val="130000"/>
                </a:lnSpc>
              </a:pPr>
              <a:r>
                <a:rPr lang="zh-CN" altLang="en-US" dirty="0"/>
                <a:t>采用更小的</a:t>
              </a:r>
              <a:r>
                <a:rPr lang="en-US" altLang="zh-CN" dirty="0"/>
                <a:t>4*4</a:t>
              </a:r>
              <a:r>
                <a:rPr lang="zh-CN" altLang="en-US" dirty="0"/>
                <a:t>的卷积核。</a:t>
              </a:r>
              <a:endParaRPr lang="en-US" altLang="zh-CN" dirty="0"/>
            </a:p>
          </p:txBody>
        </p:sp>
        <p:sp>
          <p:nvSpPr>
            <p:cNvPr id="8" name="文本框 7">
              <a:extLst>
                <a:ext uri="{FF2B5EF4-FFF2-40B4-BE49-F238E27FC236}">
                  <a16:creationId xmlns:a16="http://schemas.microsoft.com/office/drawing/2014/main" id="{DDE470DE-B530-47B8-84FA-229BF6E88F83}"/>
                </a:ext>
              </a:extLst>
            </p:cNvPr>
            <p:cNvSpPr txBox="1"/>
            <p:nvPr/>
          </p:nvSpPr>
          <p:spPr>
            <a:xfrm>
              <a:off x="7515226" y="2415612"/>
              <a:ext cx="1547494" cy="453457"/>
            </a:xfrm>
            <a:prstGeom prst="rect">
              <a:avLst/>
            </a:prstGeom>
            <a:noFill/>
          </p:spPr>
          <p:txBody>
            <a:bodyPr wrap="square" lIns="0" rIns="0" rtlCol="0">
              <a:spAutoFit/>
            </a:bodyPr>
            <a:lstStyle/>
            <a:p>
              <a:pPr>
                <a:lnSpc>
                  <a:spcPct val="130000"/>
                </a:lnSpc>
              </a:pPr>
              <a:r>
                <a:rPr lang="zh-CN" altLang="en-US" sz="2000" b="1" dirty="0">
                  <a:latin typeface="+mj-ea"/>
                  <a:ea typeface="+mj-ea"/>
                </a:rPr>
                <a:t>图表分析</a:t>
              </a:r>
              <a:endParaRPr lang="en-US" altLang="zh-CN" sz="2000" b="1" dirty="0">
                <a:latin typeface="+mj-ea"/>
                <a:ea typeface="+mj-ea"/>
              </a:endParaRPr>
            </a:p>
          </p:txBody>
        </p:sp>
        <p:cxnSp>
          <p:nvCxnSpPr>
            <p:cNvPr id="10" name="直接连接符 9">
              <a:extLst>
                <a:ext uri="{FF2B5EF4-FFF2-40B4-BE49-F238E27FC236}">
                  <a16:creationId xmlns:a16="http://schemas.microsoft.com/office/drawing/2014/main" id="{FD3E680C-2837-4FE6-9606-558FE09A9DA9}"/>
                </a:ext>
              </a:extLst>
            </p:cNvPr>
            <p:cNvCxnSpPr>
              <a:cxnSpLocks/>
            </p:cNvCxnSpPr>
            <p:nvPr/>
          </p:nvCxnSpPr>
          <p:spPr>
            <a:xfrm>
              <a:off x="7515226" y="2987932"/>
              <a:ext cx="1247774" cy="0"/>
            </a:xfrm>
            <a:prstGeom prst="line">
              <a:avLst/>
            </a:prstGeom>
            <a:ln w="12700"/>
          </p:spPr>
          <p:style>
            <a:lnRef idx="1">
              <a:schemeClr val="accent1"/>
            </a:lnRef>
            <a:fillRef idx="0">
              <a:schemeClr val="accent1"/>
            </a:fillRef>
            <a:effectRef idx="0">
              <a:schemeClr val="accent1"/>
            </a:effectRef>
            <a:fontRef idx="minor">
              <a:schemeClr val="tx1"/>
            </a:fontRef>
          </p:style>
        </p:cxnSp>
      </p:grpSp>
      <p:graphicFrame>
        <p:nvGraphicFramePr>
          <p:cNvPr id="9" name="图表 8">
            <a:extLst>
              <a:ext uri="{FF2B5EF4-FFF2-40B4-BE49-F238E27FC236}">
                <a16:creationId xmlns:a16="http://schemas.microsoft.com/office/drawing/2014/main" id="{6934CCCC-F942-4C92-9513-5627FD7A61C5}"/>
              </a:ext>
            </a:extLst>
          </p:cNvPr>
          <p:cNvGraphicFramePr/>
          <p:nvPr>
            <p:extLst>
              <p:ext uri="{D42A27DB-BD31-4B8C-83A1-F6EECF244321}">
                <p14:modId xmlns:p14="http://schemas.microsoft.com/office/powerpoint/2010/main" val="1078758780"/>
              </p:ext>
            </p:extLst>
          </p:nvPr>
        </p:nvGraphicFramePr>
        <p:xfrm>
          <a:off x="477520" y="1140473"/>
          <a:ext cx="6840000" cy="432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03969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F10B8FB-2273-41B7-8E1F-926DBE78890B}"/>
              </a:ext>
            </a:extLst>
          </p:cNvPr>
          <p:cNvSpPr>
            <a:spLocks noGrp="1"/>
          </p:cNvSpPr>
          <p:nvPr>
            <p:ph type="body" sz="quarter" idx="10"/>
          </p:nvPr>
        </p:nvSpPr>
        <p:spPr/>
        <p:txBody>
          <a:bodyPr/>
          <a:lstStyle/>
          <a:p>
            <a:r>
              <a:rPr lang="en-US" altLang="zh-CN" dirty="0"/>
              <a:t>01</a:t>
            </a:r>
            <a:endParaRPr lang="zh-CN" altLang="en-US" dirty="0"/>
          </a:p>
        </p:txBody>
      </p:sp>
      <p:sp>
        <p:nvSpPr>
          <p:cNvPr id="4" name="标题 3">
            <a:extLst>
              <a:ext uri="{FF2B5EF4-FFF2-40B4-BE49-F238E27FC236}">
                <a16:creationId xmlns:a16="http://schemas.microsoft.com/office/drawing/2014/main" id="{E0FF230A-246B-4B62-806B-74825E33A6CA}"/>
              </a:ext>
            </a:extLst>
          </p:cNvPr>
          <p:cNvSpPr>
            <a:spLocks noGrp="1"/>
          </p:cNvSpPr>
          <p:nvPr>
            <p:ph type="title"/>
          </p:nvPr>
        </p:nvSpPr>
        <p:spPr>
          <a:xfrm>
            <a:off x="1842552" y="3689995"/>
            <a:ext cx="6441912" cy="552357"/>
          </a:xfrm>
        </p:spPr>
        <p:txBody>
          <a:bodyPr/>
          <a:lstStyle/>
          <a:p>
            <a:r>
              <a:rPr lang="zh-CN" altLang="en-US" dirty="0"/>
              <a:t>课题背景及研究意义</a:t>
            </a:r>
          </a:p>
        </p:txBody>
      </p:sp>
      <p:sp>
        <p:nvSpPr>
          <p:cNvPr id="18" name="文本占位符 17">
            <a:extLst>
              <a:ext uri="{FF2B5EF4-FFF2-40B4-BE49-F238E27FC236}">
                <a16:creationId xmlns:a16="http://schemas.microsoft.com/office/drawing/2014/main" id="{BA7A27FB-D900-4265-A649-5670F758F572}"/>
              </a:ext>
            </a:extLst>
          </p:cNvPr>
          <p:cNvSpPr>
            <a:spLocks noGrp="1"/>
          </p:cNvSpPr>
          <p:nvPr>
            <p:ph type="body" sz="quarter" idx="11"/>
          </p:nvPr>
        </p:nvSpPr>
        <p:spPr>
          <a:xfrm>
            <a:off x="1842552" y="4305568"/>
            <a:ext cx="5754002" cy="471882"/>
          </a:xfrm>
        </p:spPr>
        <p:txBody>
          <a:bodyPr/>
          <a:lstStyle/>
          <a:p>
            <a:r>
              <a:rPr lang="en-US" altLang="zh-CN" dirty="0"/>
              <a:t>Background and Significance of Project</a:t>
            </a:r>
            <a:endParaRPr lang="zh-CN" altLang="en-US" dirty="0"/>
          </a:p>
        </p:txBody>
      </p:sp>
      <p:sp>
        <p:nvSpPr>
          <p:cNvPr id="7" name="矩形 6">
            <a:extLst>
              <a:ext uri="{FF2B5EF4-FFF2-40B4-BE49-F238E27FC236}">
                <a16:creationId xmlns:a16="http://schemas.microsoft.com/office/drawing/2014/main" id="{D820D1AB-7AB0-46B9-A544-5A22C9D2AD6A}"/>
              </a:ext>
            </a:extLst>
          </p:cNvPr>
          <p:cNvSpPr/>
          <p:nvPr/>
        </p:nvSpPr>
        <p:spPr>
          <a:xfrm>
            <a:off x="673100" y="59994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2D46A45-1469-4EBB-8A8D-82D3787D02BA}"/>
              </a:ext>
            </a:extLst>
          </p:cNvPr>
          <p:cNvSpPr/>
          <p:nvPr/>
        </p:nvSpPr>
        <p:spPr>
          <a:xfrm>
            <a:off x="875031"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2289554-1D42-469B-83B0-740899C01652}"/>
              </a:ext>
            </a:extLst>
          </p:cNvPr>
          <p:cNvSpPr/>
          <p:nvPr/>
        </p:nvSpPr>
        <p:spPr>
          <a:xfrm>
            <a:off x="107696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0C5FF172-CB5F-43BB-81CB-9E1FFA866959}"/>
              </a:ext>
            </a:extLst>
          </p:cNvPr>
          <p:cNvSpPr/>
          <p:nvPr/>
        </p:nvSpPr>
        <p:spPr>
          <a:xfrm>
            <a:off x="127889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372E00D-D69E-4470-A41F-1819A83C2FA3}"/>
              </a:ext>
            </a:extLst>
          </p:cNvPr>
          <p:cNvSpPr/>
          <p:nvPr/>
        </p:nvSpPr>
        <p:spPr>
          <a:xfrm>
            <a:off x="148082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207B1B1-F689-46DE-956A-24EC1FBD99EA}"/>
              </a:ext>
            </a:extLst>
          </p:cNvPr>
          <p:cNvSpPr/>
          <p:nvPr/>
        </p:nvSpPr>
        <p:spPr>
          <a:xfrm>
            <a:off x="168275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03385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182651-2785-4329-AC66-31E2CC780963}"/>
              </a:ext>
            </a:extLst>
          </p:cNvPr>
          <p:cNvSpPr>
            <a:spLocks noGrp="1"/>
          </p:cNvSpPr>
          <p:nvPr>
            <p:ph type="title"/>
          </p:nvPr>
        </p:nvSpPr>
        <p:spPr/>
        <p:txBody>
          <a:bodyPr/>
          <a:lstStyle/>
          <a:p>
            <a:r>
              <a:rPr lang="zh-CN" altLang="en-US" dirty="0"/>
              <a:t>调整全连接层神经元数目</a:t>
            </a:r>
          </a:p>
        </p:txBody>
      </p:sp>
      <p:sp>
        <p:nvSpPr>
          <p:cNvPr id="6" name="文本框 5">
            <a:extLst>
              <a:ext uri="{FF2B5EF4-FFF2-40B4-BE49-F238E27FC236}">
                <a16:creationId xmlns:a16="http://schemas.microsoft.com/office/drawing/2014/main" id="{67AF615B-CDFA-4217-91AD-0ACDF3C92B36}"/>
              </a:ext>
            </a:extLst>
          </p:cNvPr>
          <p:cNvSpPr txBox="1"/>
          <p:nvPr/>
        </p:nvSpPr>
        <p:spPr>
          <a:xfrm>
            <a:off x="4385499" y="5511663"/>
            <a:ext cx="4255770" cy="382028"/>
          </a:xfrm>
          <a:prstGeom prst="rect">
            <a:avLst/>
          </a:prstGeom>
          <a:noFill/>
        </p:spPr>
        <p:txBody>
          <a:bodyPr wrap="square" rtlCol="0">
            <a:spAutoFit/>
          </a:bodyPr>
          <a:lstStyle/>
          <a:p>
            <a:pPr algn="ctr">
              <a:lnSpc>
                <a:spcPct val="130000"/>
              </a:lnSpc>
            </a:pPr>
            <a:r>
              <a:rPr lang="zh-CN" altLang="en-US" sz="1600" b="1" dirty="0">
                <a:solidFill>
                  <a:schemeClr val="tx1">
                    <a:lumMod val="75000"/>
                    <a:lumOff val="25000"/>
                  </a:schemeClr>
                </a:solidFill>
              </a:rPr>
              <a:t>图</a:t>
            </a:r>
            <a:r>
              <a:rPr lang="en-US" altLang="zh-CN" sz="1600" b="1" dirty="0">
                <a:solidFill>
                  <a:schemeClr val="tx1">
                    <a:lumMod val="75000"/>
                    <a:lumOff val="25000"/>
                  </a:schemeClr>
                </a:solidFill>
              </a:rPr>
              <a:t>12 </a:t>
            </a:r>
            <a:r>
              <a:rPr lang="zh-CN" altLang="en-US" sz="1600" b="1" dirty="0">
                <a:solidFill>
                  <a:schemeClr val="tx1">
                    <a:lumMod val="75000"/>
                    <a:lumOff val="25000"/>
                  </a:schemeClr>
                </a:solidFill>
              </a:rPr>
              <a:t>全连接层神经元数目对模型的影响</a:t>
            </a:r>
          </a:p>
        </p:txBody>
      </p:sp>
      <p:pic>
        <p:nvPicPr>
          <p:cNvPr id="9" name="图片 8">
            <a:extLst>
              <a:ext uri="{FF2B5EF4-FFF2-40B4-BE49-F238E27FC236}">
                <a16:creationId xmlns:a16="http://schemas.microsoft.com/office/drawing/2014/main" id="{C962DBFE-29BD-4A0D-9445-0F3884AC887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03317" y="1042676"/>
            <a:ext cx="5400000" cy="4320000"/>
          </a:xfrm>
          <a:prstGeom prst="rect">
            <a:avLst/>
          </a:prstGeom>
          <a:noFill/>
        </p:spPr>
      </p:pic>
      <p:pic>
        <p:nvPicPr>
          <p:cNvPr id="11" name="图片 10">
            <a:extLst>
              <a:ext uri="{FF2B5EF4-FFF2-40B4-BE49-F238E27FC236}">
                <a16:creationId xmlns:a16="http://schemas.microsoft.com/office/drawing/2014/main" id="{5F87E65E-A05B-48FC-8C99-EDDEF9A4B07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513384" y="1042676"/>
            <a:ext cx="5400000" cy="4320000"/>
          </a:xfrm>
          <a:prstGeom prst="rect">
            <a:avLst/>
          </a:prstGeom>
          <a:noFill/>
        </p:spPr>
      </p:pic>
      <p:sp>
        <p:nvSpPr>
          <p:cNvPr id="3" name="文本框 2">
            <a:extLst>
              <a:ext uri="{FF2B5EF4-FFF2-40B4-BE49-F238E27FC236}">
                <a16:creationId xmlns:a16="http://schemas.microsoft.com/office/drawing/2014/main" id="{066F9280-D7C3-4052-9940-DF8E7273B5E9}"/>
              </a:ext>
            </a:extLst>
          </p:cNvPr>
          <p:cNvSpPr txBox="1"/>
          <p:nvPr/>
        </p:nvSpPr>
        <p:spPr>
          <a:xfrm>
            <a:off x="1288212" y="5893691"/>
            <a:ext cx="10450344" cy="418256"/>
          </a:xfrm>
          <a:prstGeom prst="rect">
            <a:avLst/>
          </a:prstGeom>
          <a:noFill/>
        </p:spPr>
        <p:txBody>
          <a:bodyPr wrap="square" rtlCol="0">
            <a:spAutoFit/>
          </a:bodyPr>
          <a:lstStyle/>
          <a:p>
            <a:pPr algn="l">
              <a:lnSpc>
                <a:spcPct val="130000"/>
              </a:lnSpc>
            </a:pPr>
            <a:r>
              <a:rPr lang="zh-CN" altLang="en-US" dirty="0"/>
              <a:t>全连接层设置为</a:t>
            </a:r>
            <a:r>
              <a:rPr lang="en-US" altLang="zh-CN" dirty="0"/>
              <a:t>3</a:t>
            </a:r>
            <a:r>
              <a:rPr lang="zh-CN" altLang="en-US" dirty="0"/>
              <a:t>层，第</a:t>
            </a:r>
            <a:r>
              <a:rPr lang="en-US" altLang="zh-CN" dirty="0"/>
              <a:t>1</a:t>
            </a:r>
            <a:r>
              <a:rPr lang="zh-CN" altLang="en-US" dirty="0"/>
              <a:t>个隐层设置</a:t>
            </a:r>
            <a:r>
              <a:rPr lang="en-US" altLang="zh-CN" dirty="0"/>
              <a:t>1000</a:t>
            </a:r>
            <a:r>
              <a:rPr lang="zh-CN" altLang="en-US" dirty="0"/>
              <a:t>神经元，第二个隐层设置</a:t>
            </a:r>
            <a:r>
              <a:rPr lang="en-US" altLang="zh-CN" dirty="0"/>
              <a:t>100</a:t>
            </a:r>
            <a:r>
              <a:rPr lang="zh-CN" altLang="en-US" dirty="0"/>
              <a:t>神经元获得更好的标签效果。</a:t>
            </a:r>
          </a:p>
        </p:txBody>
      </p:sp>
    </p:spTree>
    <p:extLst>
      <p:ext uri="{BB962C8B-B14F-4D97-AF65-F5344CB8AC3E}">
        <p14:creationId xmlns:p14="http://schemas.microsoft.com/office/powerpoint/2010/main" val="3133701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182651-2785-4329-AC66-31E2CC780963}"/>
              </a:ext>
            </a:extLst>
          </p:cNvPr>
          <p:cNvSpPr>
            <a:spLocks noGrp="1"/>
          </p:cNvSpPr>
          <p:nvPr>
            <p:ph type="title"/>
          </p:nvPr>
        </p:nvSpPr>
        <p:spPr/>
        <p:txBody>
          <a:bodyPr/>
          <a:lstStyle/>
          <a:p>
            <a:r>
              <a:rPr lang="zh-CN" altLang="en-US" dirty="0"/>
              <a:t>对卷积前馈网络的图像标注的改进</a:t>
            </a:r>
          </a:p>
        </p:txBody>
      </p:sp>
      <p:grpSp>
        <p:nvGrpSpPr>
          <p:cNvPr id="13" name="组合 12">
            <a:extLst>
              <a:ext uri="{FF2B5EF4-FFF2-40B4-BE49-F238E27FC236}">
                <a16:creationId xmlns:a16="http://schemas.microsoft.com/office/drawing/2014/main" id="{3C45064E-2602-4DCA-A1FF-B6A7E4A3356F}"/>
              </a:ext>
            </a:extLst>
          </p:cNvPr>
          <p:cNvGrpSpPr/>
          <p:nvPr/>
        </p:nvGrpSpPr>
        <p:grpSpPr>
          <a:xfrm>
            <a:off x="1111950" y="1891454"/>
            <a:ext cx="9968102" cy="2308518"/>
            <a:chOff x="7521597" y="2634862"/>
            <a:chExt cx="4016374" cy="1198307"/>
          </a:xfrm>
        </p:grpSpPr>
        <p:sp>
          <p:nvSpPr>
            <p:cNvPr id="7" name="文本框 6">
              <a:extLst>
                <a:ext uri="{FF2B5EF4-FFF2-40B4-BE49-F238E27FC236}">
                  <a16:creationId xmlns:a16="http://schemas.microsoft.com/office/drawing/2014/main" id="{38B4A761-2415-471B-B4F9-625C32346933}"/>
                </a:ext>
              </a:extLst>
            </p:cNvPr>
            <p:cNvSpPr txBox="1"/>
            <p:nvPr/>
          </p:nvSpPr>
          <p:spPr>
            <a:xfrm>
              <a:off x="7521597" y="2870243"/>
              <a:ext cx="4016374" cy="962926"/>
            </a:xfrm>
            <a:prstGeom prst="rect">
              <a:avLst/>
            </a:prstGeom>
            <a:noFill/>
          </p:spPr>
          <p:txBody>
            <a:bodyPr wrap="square" lIns="0" rIns="0" rtlCol="0">
              <a:spAutoFit/>
            </a:bodyPr>
            <a:lstStyle/>
            <a:p>
              <a:pPr>
                <a:lnSpc>
                  <a:spcPct val="130000"/>
                </a:lnSpc>
              </a:pPr>
              <a:r>
                <a:rPr lang="zh-CN" altLang="en-US" dirty="0"/>
                <a:t>       在</a:t>
              </a:r>
              <a:r>
                <a:rPr lang="en-US" altLang="zh-CN" dirty="0" err="1"/>
                <a:t>Mnist</a:t>
              </a:r>
              <a:r>
                <a:rPr lang="en-US" altLang="zh-CN" dirty="0"/>
                <a:t> </a:t>
              </a:r>
              <a:r>
                <a:rPr lang="zh-CN" altLang="en-US" dirty="0"/>
                <a:t>数据集上，深化的卷积前馈网络结构设置为</a:t>
              </a:r>
              <a:r>
                <a:rPr lang="en-US" altLang="zh-CN" dirty="0"/>
                <a:t>3</a:t>
              </a:r>
              <a:r>
                <a:rPr lang="zh-CN" altLang="en-US" dirty="0"/>
                <a:t>层卷积层，卷积核尺寸设置为</a:t>
              </a:r>
              <a:r>
                <a:rPr lang="en-US" altLang="zh-CN" dirty="0"/>
                <a:t>4*4</a:t>
              </a:r>
              <a:r>
                <a:rPr lang="zh-CN" altLang="en-US" dirty="0"/>
                <a:t>，全连接层</a:t>
              </a:r>
              <a:r>
                <a:rPr lang="en-US" altLang="zh-CN" dirty="0"/>
                <a:t>3</a:t>
              </a:r>
              <a:r>
                <a:rPr lang="zh-CN" altLang="en-US" dirty="0"/>
                <a:t>层，隐层第一层设置为</a:t>
              </a:r>
              <a:r>
                <a:rPr lang="en-US" altLang="zh-CN" dirty="0"/>
                <a:t>1000</a:t>
              </a:r>
              <a:r>
                <a:rPr lang="zh-CN" altLang="en-US" dirty="0"/>
                <a:t>神经元第二层设置为</a:t>
              </a:r>
              <a:r>
                <a:rPr lang="en-US" altLang="zh-CN" dirty="0"/>
                <a:t>100</a:t>
              </a:r>
              <a:r>
                <a:rPr lang="zh-CN" altLang="en-US" dirty="0"/>
                <a:t>神经元，激活函数采</a:t>
              </a:r>
              <a:r>
                <a:rPr lang="en-US" altLang="zh-CN" dirty="0" err="1"/>
                <a:t>Relu</a:t>
              </a:r>
              <a:r>
                <a:rPr lang="en-US" altLang="zh-CN" dirty="0"/>
                <a:t> </a:t>
              </a:r>
              <a:r>
                <a:rPr lang="zh-CN" altLang="en-US" dirty="0"/>
                <a:t>函数，训练激活率设置为</a:t>
              </a:r>
              <a:r>
                <a:rPr lang="en-US" altLang="zh-CN" dirty="0"/>
                <a:t>70%</a:t>
              </a:r>
              <a:r>
                <a:rPr lang="zh-CN" altLang="en-US" dirty="0"/>
                <a:t>，学习率设置为</a:t>
              </a:r>
              <a:r>
                <a:rPr lang="en-US" altLang="zh-CN" dirty="0"/>
                <a:t>0.001</a:t>
              </a:r>
              <a:r>
                <a:rPr lang="zh-CN" altLang="en-US" dirty="0"/>
                <a:t>，此时的卷积模型具有更好的泛化能力，拥有更好的标签效果，最大的</a:t>
              </a:r>
              <a:r>
                <a:rPr lang="en-US" altLang="zh-CN" dirty="0"/>
                <a:t>MAP </a:t>
              </a:r>
              <a:r>
                <a:rPr lang="zh-CN" altLang="en-US" dirty="0"/>
                <a:t>值为</a:t>
              </a:r>
              <a:r>
                <a:rPr lang="en-US" altLang="zh-CN" dirty="0"/>
                <a:t>96%</a:t>
              </a:r>
              <a:r>
                <a:rPr lang="zh-CN" altLang="en-US" dirty="0"/>
                <a:t>。</a:t>
              </a:r>
              <a:endParaRPr lang="en-US" altLang="zh-CN" dirty="0"/>
            </a:p>
            <a:p>
              <a:pPr>
                <a:lnSpc>
                  <a:spcPct val="130000"/>
                </a:lnSpc>
              </a:pPr>
              <a:r>
                <a:rPr lang="en-US" altLang="zh-CN" dirty="0"/>
                <a:t>       </a:t>
              </a:r>
              <a:r>
                <a:rPr lang="zh-CN" altLang="en-US" dirty="0"/>
                <a:t>这个效果要比</a:t>
              </a:r>
              <a:r>
                <a:rPr lang="en-US" altLang="zh-CN" dirty="0"/>
                <a:t>BP</a:t>
              </a:r>
              <a:r>
                <a:rPr lang="zh-CN" altLang="en-US" dirty="0"/>
                <a:t>网络标签效果高出</a:t>
              </a:r>
              <a:r>
                <a:rPr lang="en-US" altLang="zh-CN" dirty="0"/>
                <a:t>12%</a:t>
              </a:r>
              <a:r>
                <a:rPr lang="zh-CN" altLang="en-US" dirty="0"/>
                <a:t>，比没有经过改进的卷积神经网络效果高出</a:t>
              </a:r>
              <a:r>
                <a:rPr lang="en-US" altLang="zh-CN" dirty="0"/>
                <a:t>2%</a:t>
              </a:r>
              <a:r>
                <a:rPr lang="zh-CN" altLang="en-US" dirty="0"/>
                <a:t>。</a:t>
              </a:r>
              <a:endParaRPr lang="en-US" altLang="zh-CN" dirty="0"/>
            </a:p>
          </p:txBody>
        </p:sp>
        <p:sp>
          <p:nvSpPr>
            <p:cNvPr id="8" name="文本框 7">
              <a:extLst>
                <a:ext uri="{FF2B5EF4-FFF2-40B4-BE49-F238E27FC236}">
                  <a16:creationId xmlns:a16="http://schemas.microsoft.com/office/drawing/2014/main" id="{DDE470DE-B530-47B8-84FA-229BF6E88F83}"/>
                </a:ext>
              </a:extLst>
            </p:cNvPr>
            <p:cNvSpPr txBox="1"/>
            <p:nvPr/>
          </p:nvSpPr>
          <p:spPr>
            <a:xfrm>
              <a:off x="9261269" y="2634862"/>
              <a:ext cx="1547494" cy="235381"/>
            </a:xfrm>
            <a:prstGeom prst="rect">
              <a:avLst/>
            </a:prstGeom>
            <a:noFill/>
          </p:spPr>
          <p:txBody>
            <a:bodyPr wrap="square" lIns="0" rIns="0" rtlCol="0">
              <a:spAutoFit/>
            </a:bodyPr>
            <a:lstStyle/>
            <a:p>
              <a:pPr>
                <a:lnSpc>
                  <a:spcPct val="130000"/>
                </a:lnSpc>
              </a:pPr>
              <a:r>
                <a:rPr lang="zh-CN" altLang="en-US" sz="2000" b="1" dirty="0">
                  <a:latin typeface="+mj-ea"/>
                  <a:ea typeface="+mj-ea"/>
                </a:rPr>
                <a:t>改进总结</a:t>
              </a:r>
              <a:endParaRPr lang="en-US" altLang="zh-CN" sz="2000" b="1" dirty="0">
                <a:latin typeface="+mj-ea"/>
                <a:ea typeface="+mj-ea"/>
              </a:endParaRPr>
            </a:p>
          </p:txBody>
        </p:sp>
        <p:cxnSp>
          <p:nvCxnSpPr>
            <p:cNvPr id="10" name="直接连接符 9">
              <a:extLst>
                <a:ext uri="{FF2B5EF4-FFF2-40B4-BE49-F238E27FC236}">
                  <a16:creationId xmlns:a16="http://schemas.microsoft.com/office/drawing/2014/main" id="{FD3E680C-2837-4FE6-9606-558FE09A9DA9}"/>
                </a:ext>
              </a:extLst>
            </p:cNvPr>
            <p:cNvCxnSpPr>
              <a:cxnSpLocks/>
            </p:cNvCxnSpPr>
            <p:nvPr/>
          </p:nvCxnSpPr>
          <p:spPr>
            <a:xfrm>
              <a:off x="8831781" y="2870243"/>
              <a:ext cx="1247774"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25023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F10B8FB-2273-41B7-8E1F-926DBE78890B}"/>
              </a:ext>
            </a:extLst>
          </p:cNvPr>
          <p:cNvSpPr>
            <a:spLocks noGrp="1"/>
          </p:cNvSpPr>
          <p:nvPr>
            <p:ph type="body" sz="quarter" idx="10"/>
          </p:nvPr>
        </p:nvSpPr>
        <p:spPr/>
        <p:txBody>
          <a:bodyPr/>
          <a:lstStyle/>
          <a:p>
            <a:r>
              <a:rPr lang="en-US" altLang="zh-CN" dirty="0"/>
              <a:t>05</a:t>
            </a:r>
            <a:endParaRPr lang="zh-CN" altLang="en-US" dirty="0"/>
          </a:p>
        </p:txBody>
      </p:sp>
      <p:sp>
        <p:nvSpPr>
          <p:cNvPr id="4" name="标题 3">
            <a:extLst>
              <a:ext uri="{FF2B5EF4-FFF2-40B4-BE49-F238E27FC236}">
                <a16:creationId xmlns:a16="http://schemas.microsoft.com/office/drawing/2014/main" id="{E0FF230A-246B-4B62-806B-74825E33A6CA}"/>
              </a:ext>
            </a:extLst>
          </p:cNvPr>
          <p:cNvSpPr>
            <a:spLocks noGrp="1"/>
          </p:cNvSpPr>
          <p:nvPr>
            <p:ph type="title"/>
          </p:nvPr>
        </p:nvSpPr>
        <p:spPr/>
        <p:txBody>
          <a:bodyPr/>
          <a:lstStyle/>
          <a:p>
            <a:r>
              <a:rPr lang="zh-CN" altLang="en-US" dirty="0"/>
              <a:t>讨论与总结</a:t>
            </a:r>
          </a:p>
        </p:txBody>
      </p:sp>
      <p:sp>
        <p:nvSpPr>
          <p:cNvPr id="18" name="文本占位符 17">
            <a:extLst>
              <a:ext uri="{FF2B5EF4-FFF2-40B4-BE49-F238E27FC236}">
                <a16:creationId xmlns:a16="http://schemas.microsoft.com/office/drawing/2014/main" id="{BA7A27FB-D900-4265-A649-5670F758F572}"/>
              </a:ext>
            </a:extLst>
          </p:cNvPr>
          <p:cNvSpPr>
            <a:spLocks noGrp="1"/>
          </p:cNvSpPr>
          <p:nvPr>
            <p:ph type="body" sz="quarter" idx="11"/>
          </p:nvPr>
        </p:nvSpPr>
        <p:spPr/>
        <p:txBody>
          <a:bodyPr/>
          <a:lstStyle/>
          <a:p>
            <a:r>
              <a:rPr lang="en-US" altLang="zh-CN" dirty="0"/>
              <a:t>Discussion and Summary</a:t>
            </a:r>
            <a:endParaRPr lang="zh-CN" altLang="en-US" dirty="0"/>
          </a:p>
        </p:txBody>
      </p:sp>
      <p:sp>
        <p:nvSpPr>
          <p:cNvPr id="7" name="矩形 6">
            <a:extLst>
              <a:ext uri="{FF2B5EF4-FFF2-40B4-BE49-F238E27FC236}">
                <a16:creationId xmlns:a16="http://schemas.microsoft.com/office/drawing/2014/main" id="{D820D1AB-7AB0-46B9-A544-5A22C9D2AD6A}"/>
              </a:ext>
            </a:extLst>
          </p:cNvPr>
          <p:cNvSpPr/>
          <p:nvPr/>
        </p:nvSpPr>
        <p:spPr>
          <a:xfrm>
            <a:off x="1478280" y="59994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2D46A45-1469-4EBB-8A8D-82D3787D02BA}"/>
              </a:ext>
            </a:extLst>
          </p:cNvPr>
          <p:cNvSpPr/>
          <p:nvPr/>
        </p:nvSpPr>
        <p:spPr>
          <a:xfrm>
            <a:off x="66040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2289554-1D42-469B-83B0-740899C01652}"/>
              </a:ext>
            </a:extLst>
          </p:cNvPr>
          <p:cNvSpPr/>
          <p:nvPr/>
        </p:nvSpPr>
        <p:spPr>
          <a:xfrm>
            <a:off x="106934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0C5FF172-CB5F-43BB-81CB-9E1FFA866959}"/>
              </a:ext>
            </a:extLst>
          </p:cNvPr>
          <p:cNvSpPr/>
          <p:nvPr/>
        </p:nvSpPr>
        <p:spPr>
          <a:xfrm>
            <a:off x="127381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372E00D-D69E-4470-A41F-1819A83C2FA3}"/>
              </a:ext>
            </a:extLst>
          </p:cNvPr>
          <p:cNvSpPr/>
          <p:nvPr/>
        </p:nvSpPr>
        <p:spPr>
          <a:xfrm>
            <a:off x="86487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207B1B1-F689-46DE-956A-24EC1FBD99EA}"/>
              </a:ext>
            </a:extLst>
          </p:cNvPr>
          <p:cNvSpPr/>
          <p:nvPr/>
        </p:nvSpPr>
        <p:spPr>
          <a:xfrm>
            <a:off x="168275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77744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182651-2785-4329-AC66-31E2CC780963}"/>
              </a:ext>
            </a:extLst>
          </p:cNvPr>
          <p:cNvSpPr>
            <a:spLocks noGrp="1"/>
          </p:cNvSpPr>
          <p:nvPr>
            <p:ph type="title"/>
          </p:nvPr>
        </p:nvSpPr>
        <p:spPr/>
        <p:txBody>
          <a:bodyPr/>
          <a:lstStyle/>
          <a:p>
            <a:r>
              <a:rPr lang="zh-CN" altLang="en-US" dirty="0"/>
              <a:t>讨论与总结</a:t>
            </a:r>
          </a:p>
        </p:txBody>
      </p:sp>
      <p:grpSp>
        <p:nvGrpSpPr>
          <p:cNvPr id="13" name="组合 12">
            <a:extLst>
              <a:ext uri="{FF2B5EF4-FFF2-40B4-BE49-F238E27FC236}">
                <a16:creationId xmlns:a16="http://schemas.microsoft.com/office/drawing/2014/main" id="{3C45064E-2602-4DCA-A1FF-B6A7E4A3356F}"/>
              </a:ext>
            </a:extLst>
          </p:cNvPr>
          <p:cNvGrpSpPr/>
          <p:nvPr/>
        </p:nvGrpSpPr>
        <p:grpSpPr>
          <a:xfrm>
            <a:off x="1111950" y="1781729"/>
            <a:ext cx="9968102" cy="3758978"/>
            <a:chOff x="7521597" y="2634862"/>
            <a:chExt cx="4016374" cy="1951212"/>
          </a:xfrm>
        </p:grpSpPr>
        <p:sp>
          <p:nvSpPr>
            <p:cNvPr id="7" name="文本框 6">
              <a:extLst>
                <a:ext uri="{FF2B5EF4-FFF2-40B4-BE49-F238E27FC236}">
                  <a16:creationId xmlns:a16="http://schemas.microsoft.com/office/drawing/2014/main" id="{38B4A761-2415-471B-B4F9-625C32346933}"/>
                </a:ext>
              </a:extLst>
            </p:cNvPr>
            <p:cNvSpPr txBox="1"/>
            <p:nvPr/>
          </p:nvSpPr>
          <p:spPr>
            <a:xfrm>
              <a:off x="7521597" y="2870243"/>
              <a:ext cx="4016374" cy="1715831"/>
            </a:xfrm>
            <a:prstGeom prst="rect">
              <a:avLst/>
            </a:prstGeom>
            <a:noFill/>
          </p:spPr>
          <p:txBody>
            <a:bodyPr wrap="square" lIns="0" rIns="0" rtlCol="0">
              <a:spAutoFit/>
            </a:bodyPr>
            <a:lstStyle/>
            <a:p>
              <a:pPr>
                <a:lnSpc>
                  <a:spcPct val="130000"/>
                </a:lnSpc>
              </a:pPr>
              <a:r>
                <a:rPr lang="en-US" altLang="zh-CN" dirty="0"/>
                <a:t>        </a:t>
              </a:r>
              <a:r>
                <a:rPr lang="zh-CN" altLang="zh-CN" dirty="0"/>
                <a:t>本课题着重研究了卷积神经网络的发展过程以及基于感知机结构的</a:t>
              </a:r>
              <a:r>
                <a:rPr lang="en-US" altLang="zh-CN" dirty="0"/>
                <a:t>BP</a:t>
              </a:r>
              <a:r>
                <a:rPr lang="zh-CN" altLang="zh-CN" dirty="0"/>
                <a:t>网络和卷积神经网络的一些网络特性，结合这些特性本文探究了卷积神经网络的改进方向。</a:t>
              </a:r>
              <a:endParaRPr lang="en-US" altLang="zh-CN" dirty="0"/>
            </a:p>
            <a:p>
              <a:r>
                <a:rPr lang="zh-CN" altLang="en-US" dirty="0"/>
                <a:t>        首先。</a:t>
              </a:r>
              <a:r>
                <a:rPr lang="zh-CN" altLang="zh-CN" dirty="0"/>
                <a:t>对</a:t>
              </a:r>
              <a:r>
                <a:rPr lang="en-US" altLang="zh-CN" dirty="0"/>
                <a:t>BP</a:t>
              </a:r>
              <a:r>
                <a:rPr lang="zh-CN" altLang="zh-CN" dirty="0"/>
                <a:t>网络和卷积前馈神经网络进行了大量的实验，结合卷积神经网络的前向传播计算和误差逆向传播过程，在如何加快网络收敛速度、如何避免梯度爆炸问题上，研究了</a:t>
              </a:r>
              <a:r>
                <a:rPr lang="en-US" altLang="zh-CN" dirty="0"/>
                <a:t>BP</a:t>
              </a:r>
              <a:r>
                <a:rPr lang="zh-CN" altLang="zh-CN" dirty="0"/>
                <a:t>网络和卷积前馈神经网络对于各种结构和参数改变后的性能变化。</a:t>
              </a:r>
            </a:p>
            <a:p>
              <a:r>
                <a:rPr lang="en-US" altLang="zh-CN" dirty="0"/>
                <a:t>        </a:t>
              </a:r>
              <a:r>
                <a:rPr lang="zh-CN" altLang="zh-CN" dirty="0"/>
                <a:t>其次，并且在这些实验的基础上，在</a:t>
              </a:r>
              <a:r>
                <a:rPr lang="en-US" altLang="zh-CN" dirty="0" err="1"/>
                <a:t>Mnist</a:t>
              </a:r>
              <a:r>
                <a:rPr lang="zh-CN" altLang="zh-CN" dirty="0"/>
                <a:t>图像小样本数据集上进行了卷积神经网络的改进和寻优。在样本数</a:t>
              </a:r>
              <a:r>
                <a:rPr lang="en-US" altLang="zh-CN" dirty="0"/>
                <a:t>6000</a:t>
              </a:r>
              <a:r>
                <a:rPr lang="zh-CN" altLang="zh-CN" dirty="0"/>
                <a:t>的小样本情况下，识别率可以达到</a:t>
              </a:r>
              <a:r>
                <a:rPr lang="en-US" altLang="zh-CN" dirty="0"/>
                <a:t>96%</a:t>
              </a:r>
              <a:r>
                <a:rPr lang="zh-CN" altLang="zh-CN" dirty="0"/>
                <a:t>。</a:t>
              </a:r>
              <a:endParaRPr lang="en-US" altLang="zh-CN" dirty="0"/>
            </a:p>
            <a:p>
              <a:endParaRPr lang="zh-CN" altLang="zh-CN" dirty="0"/>
            </a:p>
            <a:p>
              <a:r>
                <a:rPr lang="en-US" altLang="zh-CN" dirty="0"/>
                <a:t>        </a:t>
              </a:r>
              <a:r>
                <a:rPr lang="zh-CN" altLang="zh-CN" dirty="0"/>
                <a:t>本课题仍存在一些不足，首先没有对更复杂化的卷积网络的创新结构进行探究，仅仅采用了</a:t>
              </a:r>
              <a:r>
                <a:rPr lang="en-US" altLang="zh-CN" dirty="0" err="1"/>
                <a:t>Mnist</a:t>
              </a:r>
              <a:r>
                <a:rPr lang="zh-CN" altLang="zh-CN" dirty="0"/>
                <a:t>图像数据集，这使得实验结果具有一定的片面性。其次，最终的最高识别率仍然不能比肩大量样本训练后的卷积神经网络，仍需要继续改进。</a:t>
              </a:r>
            </a:p>
          </p:txBody>
        </p:sp>
        <p:sp>
          <p:nvSpPr>
            <p:cNvPr id="8" name="文本框 7">
              <a:extLst>
                <a:ext uri="{FF2B5EF4-FFF2-40B4-BE49-F238E27FC236}">
                  <a16:creationId xmlns:a16="http://schemas.microsoft.com/office/drawing/2014/main" id="{DDE470DE-B530-47B8-84FA-229BF6E88F83}"/>
                </a:ext>
              </a:extLst>
            </p:cNvPr>
            <p:cNvSpPr txBox="1"/>
            <p:nvPr/>
          </p:nvSpPr>
          <p:spPr>
            <a:xfrm>
              <a:off x="9195278" y="2634862"/>
              <a:ext cx="1547494" cy="235381"/>
            </a:xfrm>
            <a:prstGeom prst="rect">
              <a:avLst/>
            </a:prstGeom>
            <a:noFill/>
          </p:spPr>
          <p:txBody>
            <a:bodyPr wrap="square" lIns="0" rIns="0" rtlCol="0">
              <a:spAutoFit/>
            </a:bodyPr>
            <a:lstStyle/>
            <a:p>
              <a:pPr>
                <a:lnSpc>
                  <a:spcPct val="130000"/>
                </a:lnSpc>
              </a:pPr>
              <a:r>
                <a:rPr lang="zh-CN" altLang="en-US" sz="2000" b="1" dirty="0">
                  <a:latin typeface="+mj-ea"/>
                  <a:ea typeface="+mj-ea"/>
                </a:rPr>
                <a:t>讨论与总结</a:t>
              </a:r>
              <a:endParaRPr lang="en-US" altLang="zh-CN" sz="2000" b="1" dirty="0">
                <a:latin typeface="+mj-ea"/>
                <a:ea typeface="+mj-ea"/>
              </a:endParaRPr>
            </a:p>
          </p:txBody>
        </p:sp>
        <p:cxnSp>
          <p:nvCxnSpPr>
            <p:cNvPr id="10" name="直接连接符 9">
              <a:extLst>
                <a:ext uri="{FF2B5EF4-FFF2-40B4-BE49-F238E27FC236}">
                  <a16:creationId xmlns:a16="http://schemas.microsoft.com/office/drawing/2014/main" id="{FD3E680C-2837-4FE6-9606-558FE09A9DA9}"/>
                </a:ext>
              </a:extLst>
            </p:cNvPr>
            <p:cNvCxnSpPr>
              <a:cxnSpLocks/>
            </p:cNvCxnSpPr>
            <p:nvPr/>
          </p:nvCxnSpPr>
          <p:spPr>
            <a:xfrm>
              <a:off x="8831781" y="2870243"/>
              <a:ext cx="1247774"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2935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778D92-EA5C-41D1-B4B9-5C7AA82EB514}"/>
              </a:ext>
            </a:extLst>
          </p:cNvPr>
          <p:cNvSpPr>
            <a:spLocks noGrp="1"/>
          </p:cNvSpPr>
          <p:nvPr>
            <p:ph type="ctrTitle"/>
          </p:nvPr>
        </p:nvSpPr>
        <p:spPr/>
        <p:txBody>
          <a:bodyPr/>
          <a:lstStyle/>
          <a:p>
            <a:r>
              <a:rPr lang="zh-CN" altLang="en-US" dirty="0"/>
              <a:t>请各位老师批评指正</a:t>
            </a:r>
            <a:r>
              <a:rPr lang="en-US" altLang="zh-CN" dirty="0"/>
              <a:t>!</a:t>
            </a:r>
            <a:endParaRPr lang="zh-CN" altLang="en-US" dirty="0"/>
          </a:p>
        </p:txBody>
      </p:sp>
      <p:sp>
        <p:nvSpPr>
          <p:cNvPr id="4" name="文本占位符 3">
            <a:extLst>
              <a:ext uri="{FF2B5EF4-FFF2-40B4-BE49-F238E27FC236}">
                <a16:creationId xmlns:a16="http://schemas.microsoft.com/office/drawing/2014/main" id="{A5645CDB-25BA-4628-9C9F-8FB2DE2C6113}"/>
              </a:ext>
            </a:extLst>
          </p:cNvPr>
          <p:cNvSpPr>
            <a:spLocks noGrp="1"/>
          </p:cNvSpPr>
          <p:nvPr>
            <p:ph type="body" sz="quarter" idx="1"/>
          </p:nvPr>
        </p:nvSpPr>
        <p:spPr/>
        <p:txBody>
          <a:bodyPr/>
          <a:lstStyle/>
          <a:p>
            <a:r>
              <a:rPr lang="zh-CN" altLang="en-US" dirty="0"/>
              <a:t>基于卷积神经网络的图像标注研究</a:t>
            </a:r>
          </a:p>
        </p:txBody>
      </p:sp>
      <p:sp>
        <p:nvSpPr>
          <p:cNvPr id="5" name="矩形 4">
            <a:extLst>
              <a:ext uri="{FF2B5EF4-FFF2-40B4-BE49-F238E27FC236}">
                <a16:creationId xmlns:a16="http://schemas.microsoft.com/office/drawing/2014/main" id="{68AA5BBF-39F5-4BC5-8137-904B77FB6F78}"/>
              </a:ext>
            </a:extLst>
          </p:cNvPr>
          <p:cNvSpPr/>
          <p:nvPr/>
        </p:nvSpPr>
        <p:spPr>
          <a:xfrm>
            <a:off x="6242009" y="4849106"/>
            <a:ext cx="134620" cy="13462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AB22DCD6-840C-4B0E-95CA-B1CFF9EF44DC}"/>
              </a:ext>
            </a:extLst>
          </p:cNvPr>
          <p:cNvSpPr/>
          <p:nvPr/>
        </p:nvSpPr>
        <p:spPr>
          <a:xfrm>
            <a:off x="5424129" y="4849106"/>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8FFCF46-B789-4921-8326-9E4B8AAC4599}"/>
              </a:ext>
            </a:extLst>
          </p:cNvPr>
          <p:cNvSpPr/>
          <p:nvPr/>
        </p:nvSpPr>
        <p:spPr>
          <a:xfrm>
            <a:off x="5833069" y="4849106"/>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C2412A9-B752-413E-9AC4-E163E4B9E2E4}"/>
              </a:ext>
            </a:extLst>
          </p:cNvPr>
          <p:cNvSpPr/>
          <p:nvPr/>
        </p:nvSpPr>
        <p:spPr>
          <a:xfrm>
            <a:off x="6037539" y="4849106"/>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87B6DD68-CD80-4513-8309-503DCF251076}"/>
              </a:ext>
            </a:extLst>
          </p:cNvPr>
          <p:cNvSpPr/>
          <p:nvPr/>
        </p:nvSpPr>
        <p:spPr>
          <a:xfrm>
            <a:off x="5628599" y="4849106"/>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C3C006B3-52ED-4575-8642-96865D3F7FFD}"/>
              </a:ext>
            </a:extLst>
          </p:cNvPr>
          <p:cNvSpPr/>
          <p:nvPr/>
        </p:nvSpPr>
        <p:spPr>
          <a:xfrm>
            <a:off x="6446479" y="4849106"/>
            <a:ext cx="134620" cy="13462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90171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206652-56B0-48F5-9E8F-15CCD16A50AB}"/>
              </a:ext>
            </a:extLst>
          </p:cNvPr>
          <p:cNvSpPr>
            <a:spLocks noGrp="1"/>
          </p:cNvSpPr>
          <p:nvPr>
            <p:ph type="title"/>
          </p:nvPr>
        </p:nvSpPr>
        <p:spPr/>
        <p:txBody>
          <a:bodyPr/>
          <a:lstStyle/>
          <a:p>
            <a:r>
              <a:rPr lang="zh-CN" altLang="en-US" dirty="0"/>
              <a:t>神经网络图像标注的背景</a:t>
            </a:r>
          </a:p>
        </p:txBody>
      </p:sp>
      <p:grpSp>
        <p:nvGrpSpPr>
          <p:cNvPr id="34" name="组合 33">
            <a:extLst>
              <a:ext uri="{FF2B5EF4-FFF2-40B4-BE49-F238E27FC236}">
                <a16:creationId xmlns:a16="http://schemas.microsoft.com/office/drawing/2014/main" id="{DBDF9543-712A-4C74-AC33-ED1ABDC4B8F8}"/>
              </a:ext>
            </a:extLst>
          </p:cNvPr>
          <p:cNvGrpSpPr/>
          <p:nvPr/>
        </p:nvGrpSpPr>
        <p:grpSpPr>
          <a:xfrm>
            <a:off x="5562732" y="3492771"/>
            <a:ext cx="5956168" cy="2245012"/>
            <a:chOff x="5562732" y="3492771"/>
            <a:chExt cx="5956168" cy="2245012"/>
          </a:xfrm>
        </p:grpSpPr>
        <p:sp>
          <p:nvSpPr>
            <p:cNvPr id="6" name="íS1îḍe">
              <a:extLst>
                <a:ext uri="{FF2B5EF4-FFF2-40B4-BE49-F238E27FC236}">
                  <a16:creationId xmlns:a16="http://schemas.microsoft.com/office/drawing/2014/main" id="{53FD3FEC-8D40-4070-BDE2-1B4D1C419E0E}"/>
                </a:ext>
              </a:extLst>
            </p:cNvPr>
            <p:cNvSpPr/>
            <p:nvPr/>
          </p:nvSpPr>
          <p:spPr bwMode="auto">
            <a:xfrm rot="8579122">
              <a:off x="5562732" y="3492771"/>
              <a:ext cx="1730288" cy="1755045"/>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1"/>
            </a:solidFill>
            <a:ln>
              <a:noFill/>
            </a:ln>
            <a:effectLst/>
          </p:spPr>
          <p:txBody>
            <a:bodyPr wrap="square" lIns="91440" tIns="45720" rIns="91440" bIns="45720" anchor="ctr">
              <a:normAutofit/>
            </a:bodyPr>
            <a:lstStyle/>
            <a:p>
              <a:pPr algn="ctr"/>
              <a:endParaRPr dirty="0"/>
            </a:p>
          </p:txBody>
        </p:sp>
        <p:sp>
          <p:nvSpPr>
            <p:cNvPr id="9" name="ïṥḷídè">
              <a:extLst>
                <a:ext uri="{FF2B5EF4-FFF2-40B4-BE49-F238E27FC236}">
                  <a16:creationId xmlns:a16="http://schemas.microsoft.com/office/drawing/2014/main" id="{E3132B86-DA4D-496D-A2F0-EDAC88BF048B}"/>
                </a:ext>
              </a:extLst>
            </p:cNvPr>
            <p:cNvSpPr txBox="1"/>
            <p:nvPr/>
          </p:nvSpPr>
          <p:spPr>
            <a:xfrm>
              <a:off x="5867974" y="3907150"/>
              <a:ext cx="1094015" cy="1015632"/>
            </a:xfrm>
            <a:prstGeom prst="rect">
              <a:avLst/>
            </a:prstGeom>
            <a:noFill/>
          </p:spPr>
          <p:txBody>
            <a:bodyPr wrap="square" lIns="91440" tIns="45720" rIns="91440" bIns="45720">
              <a:normAutofit/>
            </a:bodyPr>
            <a:lstStyle/>
            <a:p>
              <a:pPr algn="ctr"/>
              <a:r>
                <a:rPr lang="en-US" sz="6000" b="1" dirty="0">
                  <a:solidFill>
                    <a:schemeClr val="bg1"/>
                  </a:solidFill>
                </a:rPr>
                <a:t>4</a:t>
              </a:r>
              <a:endParaRPr lang="id-ID" sz="6000" b="1" dirty="0">
                <a:solidFill>
                  <a:schemeClr val="bg1"/>
                </a:solidFill>
              </a:endParaRPr>
            </a:p>
          </p:txBody>
        </p:sp>
        <p:grpSp>
          <p:nvGrpSpPr>
            <p:cNvPr id="12" name="ïṣliḑé">
              <a:extLst>
                <a:ext uri="{FF2B5EF4-FFF2-40B4-BE49-F238E27FC236}">
                  <a16:creationId xmlns:a16="http://schemas.microsoft.com/office/drawing/2014/main" id="{944621B6-530C-4D42-9CE5-87A14104BF0B}"/>
                </a:ext>
              </a:extLst>
            </p:cNvPr>
            <p:cNvGrpSpPr/>
            <p:nvPr/>
          </p:nvGrpSpPr>
          <p:grpSpPr>
            <a:xfrm flipV="1">
              <a:off x="6776924" y="4272839"/>
              <a:ext cx="1532965" cy="336176"/>
              <a:chOff x="6508376" y="1129553"/>
              <a:chExt cx="1532965" cy="336176"/>
            </a:xfrm>
          </p:grpSpPr>
          <p:cxnSp>
            <p:nvCxnSpPr>
              <p:cNvPr id="30" name="直接连接符 29">
                <a:extLst>
                  <a:ext uri="{FF2B5EF4-FFF2-40B4-BE49-F238E27FC236}">
                    <a16:creationId xmlns:a16="http://schemas.microsoft.com/office/drawing/2014/main" id="{38FAAD0D-0B42-4863-8A08-C83A2A13C535}"/>
                  </a:ext>
                </a:extLst>
              </p:cNvPr>
              <p:cNvCxnSpPr/>
              <p:nvPr/>
            </p:nvCxnSpPr>
            <p:spPr>
              <a:xfrm flipV="1">
                <a:off x="6508376" y="1129553"/>
                <a:ext cx="336177" cy="33617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10F783C2-8D82-4AD7-996F-89645C172233}"/>
                  </a:ext>
                </a:extLst>
              </p:cNvPr>
              <p:cNvCxnSpPr/>
              <p:nvPr/>
            </p:nvCxnSpPr>
            <p:spPr>
              <a:xfrm>
                <a:off x="6844553" y="1129553"/>
                <a:ext cx="119678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 name="ïṩlïḓè">
              <a:extLst>
                <a:ext uri="{FF2B5EF4-FFF2-40B4-BE49-F238E27FC236}">
                  <a16:creationId xmlns:a16="http://schemas.microsoft.com/office/drawing/2014/main" id="{CD83BF5C-E2A7-4987-A76C-C4DD210AE791}"/>
                </a:ext>
              </a:extLst>
            </p:cNvPr>
            <p:cNvSpPr txBox="1"/>
            <p:nvPr/>
          </p:nvSpPr>
          <p:spPr>
            <a:xfrm>
              <a:off x="8386003" y="4433423"/>
              <a:ext cx="3132897" cy="1304360"/>
            </a:xfrm>
            <a:prstGeom prst="rect">
              <a:avLst/>
            </a:prstGeom>
          </p:spPr>
          <p:txBody>
            <a:bodyPr vert="horz" wrap="square" lIns="91440" tIns="45720" rIns="91440" bIns="45720">
              <a:noAutofit/>
            </a:bodyPr>
            <a:lstStyle/>
            <a:p>
              <a:pPr>
                <a:lnSpc>
                  <a:spcPct val="130000"/>
                </a:lnSpc>
              </a:pPr>
              <a:r>
                <a:rPr lang="zh-CN" altLang="en-US" dirty="0"/>
                <a:t>神经网络快速发展，应用到了图像标注领域，可以在排除人为干预，对图像信息</a:t>
              </a:r>
              <a:r>
                <a:rPr lang="zh-CN" altLang="zh-CN" dirty="0"/>
                <a:t>有效地组织、查询、分类和检索</a:t>
              </a:r>
              <a:r>
                <a:rPr lang="zh-CN" altLang="en-US" dirty="0"/>
                <a:t>。</a:t>
              </a:r>
            </a:p>
          </p:txBody>
        </p:sp>
        <p:sp>
          <p:nvSpPr>
            <p:cNvPr id="18" name="îş1ïďé">
              <a:extLst>
                <a:ext uri="{FF2B5EF4-FFF2-40B4-BE49-F238E27FC236}">
                  <a16:creationId xmlns:a16="http://schemas.microsoft.com/office/drawing/2014/main" id="{96BA5150-65C9-43EE-B7B2-22DBFC92A6A1}"/>
                </a:ext>
              </a:extLst>
            </p:cNvPr>
            <p:cNvSpPr txBox="1"/>
            <p:nvPr/>
          </p:nvSpPr>
          <p:spPr>
            <a:xfrm>
              <a:off x="8386003" y="4134317"/>
              <a:ext cx="3095645" cy="461665"/>
            </a:xfrm>
            <a:prstGeom prst="rect">
              <a:avLst/>
            </a:prstGeom>
            <a:noFill/>
          </p:spPr>
          <p:txBody>
            <a:bodyPr wrap="none">
              <a:normAutofit/>
            </a:bodyPr>
            <a:lstStyle>
              <a:defPPr>
                <a:defRPr lang="zh-CN"/>
              </a:defPPr>
              <a:lvl1pPr algn="r">
                <a:defRPr sz="2400" b="1">
                  <a:solidFill>
                    <a:schemeClr val="tx1">
                      <a:lumMod val="95000"/>
                      <a:lumOff val="5000"/>
                    </a:schemeClr>
                  </a:solidFill>
                  <a:latin typeface="+mj-lt"/>
                  <a:ea typeface="+mj-ea"/>
                </a:defRPr>
              </a:lvl1pPr>
            </a:lstStyle>
            <a:p>
              <a:pPr algn="l"/>
              <a:r>
                <a:rPr lang="zh-CN" altLang="en-US" sz="2000" dirty="0"/>
                <a:t>神经网络快速发展</a:t>
              </a:r>
            </a:p>
          </p:txBody>
        </p:sp>
      </p:grpSp>
      <p:grpSp>
        <p:nvGrpSpPr>
          <p:cNvPr id="32" name="组合 31">
            <a:extLst>
              <a:ext uri="{FF2B5EF4-FFF2-40B4-BE49-F238E27FC236}">
                <a16:creationId xmlns:a16="http://schemas.microsoft.com/office/drawing/2014/main" id="{75A70071-EBB6-41DE-A95B-96CC41004D58}"/>
              </a:ext>
            </a:extLst>
          </p:cNvPr>
          <p:cNvGrpSpPr/>
          <p:nvPr/>
        </p:nvGrpSpPr>
        <p:grpSpPr>
          <a:xfrm>
            <a:off x="660401" y="1785920"/>
            <a:ext cx="5823234" cy="1829983"/>
            <a:chOff x="660401" y="1785920"/>
            <a:chExt cx="5823234" cy="1829983"/>
          </a:xfrm>
        </p:grpSpPr>
        <p:sp>
          <p:nvSpPr>
            <p:cNvPr id="4" name="íśḻide">
              <a:extLst>
                <a:ext uri="{FF2B5EF4-FFF2-40B4-BE49-F238E27FC236}">
                  <a16:creationId xmlns:a16="http://schemas.microsoft.com/office/drawing/2014/main" id="{4642ED18-BE01-4907-88B2-EF12820006D6}"/>
                </a:ext>
              </a:extLst>
            </p:cNvPr>
            <p:cNvSpPr/>
            <p:nvPr/>
          </p:nvSpPr>
          <p:spPr bwMode="auto">
            <a:xfrm rot="19397468">
              <a:off x="4753347" y="1860858"/>
              <a:ext cx="1730288" cy="1755045"/>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1"/>
            </a:solidFill>
            <a:ln>
              <a:noFill/>
            </a:ln>
            <a:effectLst/>
          </p:spPr>
          <p:txBody>
            <a:bodyPr wrap="square" lIns="91440" tIns="45720" rIns="91440" bIns="45720" anchor="ctr">
              <a:normAutofit/>
            </a:bodyPr>
            <a:lstStyle/>
            <a:p>
              <a:pPr algn="ctr"/>
              <a:endParaRPr dirty="0"/>
            </a:p>
          </p:txBody>
        </p:sp>
        <p:sp>
          <p:nvSpPr>
            <p:cNvPr id="8" name="íṧlíḍé">
              <a:extLst>
                <a:ext uri="{FF2B5EF4-FFF2-40B4-BE49-F238E27FC236}">
                  <a16:creationId xmlns:a16="http://schemas.microsoft.com/office/drawing/2014/main" id="{E6DCAE93-591E-488E-9E68-F95FA826F59A}"/>
                </a:ext>
              </a:extLst>
            </p:cNvPr>
            <p:cNvSpPr txBox="1"/>
            <p:nvPr/>
          </p:nvSpPr>
          <p:spPr>
            <a:xfrm>
              <a:off x="5039189" y="2096112"/>
              <a:ext cx="1094015" cy="1015632"/>
            </a:xfrm>
            <a:prstGeom prst="rect">
              <a:avLst/>
            </a:prstGeom>
            <a:noFill/>
          </p:spPr>
          <p:txBody>
            <a:bodyPr wrap="square" lIns="91440" tIns="45720" rIns="91440" bIns="45720">
              <a:normAutofit/>
            </a:bodyPr>
            <a:lstStyle/>
            <a:p>
              <a:pPr algn="ctr"/>
              <a:r>
                <a:rPr lang="en-US" sz="6000" b="1" dirty="0">
                  <a:solidFill>
                    <a:schemeClr val="bg1"/>
                  </a:solidFill>
                </a:rPr>
                <a:t>1</a:t>
              </a:r>
            </a:p>
          </p:txBody>
        </p:sp>
        <p:grpSp>
          <p:nvGrpSpPr>
            <p:cNvPr id="13" name="îSlíḍê">
              <a:extLst>
                <a:ext uri="{FF2B5EF4-FFF2-40B4-BE49-F238E27FC236}">
                  <a16:creationId xmlns:a16="http://schemas.microsoft.com/office/drawing/2014/main" id="{53A7DFC4-FD55-4070-AEB7-ABE7F989B8A7}"/>
                </a:ext>
              </a:extLst>
            </p:cNvPr>
            <p:cNvGrpSpPr/>
            <p:nvPr/>
          </p:nvGrpSpPr>
          <p:grpSpPr>
            <a:xfrm flipH="1">
              <a:off x="3740855" y="2215687"/>
              <a:ext cx="1532965" cy="336176"/>
              <a:chOff x="6508376" y="1129553"/>
              <a:chExt cx="1532965" cy="336176"/>
            </a:xfrm>
          </p:grpSpPr>
          <p:cxnSp>
            <p:nvCxnSpPr>
              <p:cNvPr id="28" name="直接连接符 27">
                <a:extLst>
                  <a:ext uri="{FF2B5EF4-FFF2-40B4-BE49-F238E27FC236}">
                    <a16:creationId xmlns:a16="http://schemas.microsoft.com/office/drawing/2014/main" id="{2F6D0126-E069-4AB6-8CEF-F7AFDBFB9C2F}"/>
                  </a:ext>
                </a:extLst>
              </p:cNvPr>
              <p:cNvCxnSpPr/>
              <p:nvPr/>
            </p:nvCxnSpPr>
            <p:spPr>
              <a:xfrm flipV="1">
                <a:off x="6508376" y="1129553"/>
                <a:ext cx="336177" cy="33617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AADAD92-0CA9-44F6-9C46-CC659B6F706A}"/>
                  </a:ext>
                </a:extLst>
              </p:cNvPr>
              <p:cNvCxnSpPr/>
              <p:nvPr/>
            </p:nvCxnSpPr>
            <p:spPr>
              <a:xfrm>
                <a:off x="6844553" y="1129553"/>
                <a:ext cx="119678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9" name="íšļíḑè">
              <a:extLst>
                <a:ext uri="{FF2B5EF4-FFF2-40B4-BE49-F238E27FC236}">
                  <a16:creationId xmlns:a16="http://schemas.microsoft.com/office/drawing/2014/main" id="{6F6A09FA-CCCF-4A4C-8B9B-642F6C513DE6}"/>
                </a:ext>
              </a:extLst>
            </p:cNvPr>
            <p:cNvSpPr txBox="1"/>
            <p:nvPr/>
          </p:nvSpPr>
          <p:spPr>
            <a:xfrm>
              <a:off x="660401" y="2121525"/>
              <a:ext cx="3054270" cy="1172089"/>
            </a:xfrm>
            <a:prstGeom prst="rect">
              <a:avLst/>
            </a:prstGeom>
          </p:spPr>
          <p:txBody>
            <a:bodyPr vert="horz" wrap="square" lIns="91440" tIns="45720" rIns="91440" bIns="45720">
              <a:noAutofit/>
            </a:bodyPr>
            <a:lstStyle/>
            <a:p>
              <a:pPr algn="r">
                <a:lnSpc>
                  <a:spcPct val="130000"/>
                </a:lnSpc>
              </a:pPr>
              <a:r>
                <a:rPr lang="zh-CN" altLang="en-US" dirty="0"/>
                <a:t>随着科技的发展进步，越来越多的即时图像采集设备涌现出来，每时每秒都有海量图片信息出现。</a:t>
              </a:r>
            </a:p>
          </p:txBody>
        </p:sp>
        <p:sp>
          <p:nvSpPr>
            <p:cNvPr id="20" name="í$lîḍe">
              <a:extLst>
                <a:ext uri="{FF2B5EF4-FFF2-40B4-BE49-F238E27FC236}">
                  <a16:creationId xmlns:a16="http://schemas.microsoft.com/office/drawing/2014/main" id="{610C8537-941B-4093-B546-FC7C79AF9F1B}"/>
                </a:ext>
              </a:extLst>
            </p:cNvPr>
            <p:cNvSpPr txBox="1"/>
            <p:nvPr/>
          </p:nvSpPr>
          <p:spPr>
            <a:xfrm>
              <a:off x="818659" y="1785920"/>
              <a:ext cx="2896011" cy="461665"/>
            </a:xfrm>
            <a:prstGeom prst="rect">
              <a:avLst/>
            </a:prstGeom>
            <a:noFill/>
          </p:spPr>
          <p:txBody>
            <a:bodyPr wrap="none">
              <a:normAutofit/>
            </a:bodyPr>
            <a:lstStyle/>
            <a:p>
              <a:pPr algn="r"/>
              <a:r>
                <a:rPr lang="zh-CN" altLang="en-US" sz="2000" b="1" dirty="0">
                  <a:solidFill>
                    <a:schemeClr val="tx1">
                      <a:lumMod val="95000"/>
                      <a:lumOff val="5000"/>
                    </a:schemeClr>
                  </a:solidFill>
                  <a:latin typeface="+mj-lt"/>
                  <a:ea typeface="+mj-ea"/>
                </a:rPr>
                <a:t>图像信息增多</a:t>
              </a:r>
            </a:p>
          </p:txBody>
        </p:sp>
      </p:grpSp>
      <p:grpSp>
        <p:nvGrpSpPr>
          <p:cNvPr id="35" name="组合 34">
            <a:extLst>
              <a:ext uri="{FF2B5EF4-FFF2-40B4-BE49-F238E27FC236}">
                <a16:creationId xmlns:a16="http://schemas.microsoft.com/office/drawing/2014/main" id="{97CE1342-FB68-4019-91CA-03B3711185C9}"/>
              </a:ext>
            </a:extLst>
          </p:cNvPr>
          <p:cNvGrpSpPr/>
          <p:nvPr/>
        </p:nvGrpSpPr>
        <p:grpSpPr>
          <a:xfrm>
            <a:off x="660401" y="3104914"/>
            <a:ext cx="5424584" cy="2632869"/>
            <a:chOff x="660401" y="3104914"/>
            <a:chExt cx="5424584" cy="2632869"/>
          </a:xfrm>
        </p:grpSpPr>
        <p:sp>
          <p:nvSpPr>
            <p:cNvPr id="7" name="îṣľiḍé">
              <a:extLst>
                <a:ext uri="{FF2B5EF4-FFF2-40B4-BE49-F238E27FC236}">
                  <a16:creationId xmlns:a16="http://schemas.microsoft.com/office/drawing/2014/main" id="{6CAE97A3-8875-464A-A24F-B8483ED5218E}"/>
                </a:ext>
              </a:extLst>
            </p:cNvPr>
            <p:cNvSpPr/>
            <p:nvPr/>
          </p:nvSpPr>
          <p:spPr bwMode="auto">
            <a:xfrm rot="13978264">
              <a:off x="4342317" y="3092309"/>
              <a:ext cx="1730063" cy="1755273"/>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tx1">
                <a:lumMod val="50000"/>
                <a:lumOff val="50000"/>
              </a:schemeClr>
            </a:solidFill>
            <a:ln>
              <a:noFill/>
            </a:ln>
            <a:effectLst/>
          </p:spPr>
          <p:txBody>
            <a:bodyPr wrap="square" lIns="91440" tIns="45720" rIns="91440" bIns="45720" anchor="ctr">
              <a:normAutofit/>
            </a:bodyPr>
            <a:lstStyle/>
            <a:p>
              <a:pPr algn="ctr"/>
              <a:endParaRPr dirty="0"/>
            </a:p>
          </p:txBody>
        </p:sp>
        <p:sp>
          <p:nvSpPr>
            <p:cNvPr id="11" name="íSliḑé">
              <a:extLst>
                <a:ext uri="{FF2B5EF4-FFF2-40B4-BE49-F238E27FC236}">
                  <a16:creationId xmlns:a16="http://schemas.microsoft.com/office/drawing/2014/main" id="{54C5E413-0CCB-48DE-AC5C-6A604A7B66DE}"/>
                </a:ext>
              </a:extLst>
            </p:cNvPr>
            <p:cNvSpPr txBox="1"/>
            <p:nvPr/>
          </p:nvSpPr>
          <p:spPr>
            <a:xfrm>
              <a:off x="4623122" y="3413720"/>
              <a:ext cx="1094015" cy="1015632"/>
            </a:xfrm>
            <a:prstGeom prst="rect">
              <a:avLst/>
            </a:prstGeom>
            <a:noFill/>
          </p:spPr>
          <p:txBody>
            <a:bodyPr wrap="square" lIns="91440" tIns="45720" rIns="91440" bIns="45720">
              <a:normAutofit/>
            </a:bodyPr>
            <a:lstStyle/>
            <a:p>
              <a:pPr algn="ctr"/>
              <a:r>
                <a:rPr lang="en-US" sz="6000" b="1" dirty="0">
                  <a:solidFill>
                    <a:schemeClr val="bg1"/>
                  </a:solidFill>
                </a:rPr>
                <a:t>3</a:t>
              </a:r>
              <a:endParaRPr lang="id-ID" sz="6000" b="1" dirty="0">
                <a:solidFill>
                  <a:schemeClr val="bg1"/>
                </a:solidFill>
              </a:endParaRPr>
            </a:p>
          </p:txBody>
        </p:sp>
        <p:grpSp>
          <p:nvGrpSpPr>
            <p:cNvPr id="14" name="îsļîḓé">
              <a:extLst>
                <a:ext uri="{FF2B5EF4-FFF2-40B4-BE49-F238E27FC236}">
                  <a16:creationId xmlns:a16="http://schemas.microsoft.com/office/drawing/2014/main" id="{87DF1C0A-5BDC-4AB1-9D31-824AA6DA8386}"/>
                </a:ext>
              </a:extLst>
            </p:cNvPr>
            <p:cNvGrpSpPr/>
            <p:nvPr/>
          </p:nvGrpSpPr>
          <p:grpSpPr>
            <a:xfrm flipH="1" flipV="1">
              <a:off x="3675919" y="4417191"/>
              <a:ext cx="1546413" cy="336176"/>
              <a:chOff x="6508375" y="1129553"/>
              <a:chExt cx="1546413" cy="336176"/>
            </a:xfrm>
          </p:grpSpPr>
          <p:cxnSp>
            <p:nvCxnSpPr>
              <p:cNvPr id="26" name="直接连接符 25">
                <a:extLst>
                  <a:ext uri="{FF2B5EF4-FFF2-40B4-BE49-F238E27FC236}">
                    <a16:creationId xmlns:a16="http://schemas.microsoft.com/office/drawing/2014/main" id="{87BEBECD-28A4-4035-9950-C72F3E64E050}"/>
                  </a:ext>
                </a:extLst>
              </p:cNvPr>
              <p:cNvCxnSpPr>
                <a:cxnSpLocks/>
              </p:cNvCxnSpPr>
              <p:nvPr/>
            </p:nvCxnSpPr>
            <p:spPr>
              <a:xfrm flipV="1">
                <a:off x="6508375" y="1129553"/>
                <a:ext cx="349625" cy="33617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A78F42EC-3BA9-4A8B-AEBC-28DE57BB84C5}"/>
                  </a:ext>
                </a:extLst>
              </p:cNvPr>
              <p:cNvCxnSpPr/>
              <p:nvPr/>
            </p:nvCxnSpPr>
            <p:spPr>
              <a:xfrm>
                <a:off x="6858000" y="1129553"/>
                <a:ext cx="119678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1" name="ïṧḷídê">
              <a:extLst>
                <a:ext uri="{FF2B5EF4-FFF2-40B4-BE49-F238E27FC236}">
                  <a16:creationId xmlns:a16="http://schemas.microsoft.com/office/drawing/2014/main" id="{7CD66559-5010-4533-80F1-D1B822D1F8F0}"/>
                </a:ext>
              </a:extLst>
            </p:cNvPr>
            <p:cNvSpPr txBox="1"/>
            <p:nvPr/>
          </p:nvSpPr>
          <p:spPr>
            <a:xfrm>
              <a:off x="660401" y="4616394"/>
              <a:ext cx="3054270" cy="1121389"/>
            </a:xfrm>
            <a:prstGeom prst="rect">
              <a:avLst/>
            </a:prstGeom>
          </p:spPr>
          <p:txBody>
            <a:bodyPr vert="horz" wrap="square" lIns="91440" tIns="45720" rIns="91440" bIns="45720">
              <a:noAutofit/>
            </a:bodyPr>
            <a:lstStyle/>
            <a:p>
              <a:pPr algn="r">
                <a:lnSpc>
                  <a:spcPct val="130000"/>
                </a:lnSpc>
              </a:pPr>
              <a:r>
                <a:rPr lang="zh-CN" altLang="en-US" dirty="0"/>
                <a:t>图像标注的应用涉及了社会生活的各个方面，在航空航天技术、生物医学、通信工程、机器人视觉等方面都有广泛的应用。</a:t>
              </a:r>
            </a:p>
          </p:txBody>
        </p:sp>
        <p:sp>
          <p:nvSpPr>
            <p:cNvPr id="22" name="íṥ1íḓé">
              <a:extLst>
                <a:ext uri="{FF2B5EF4-FFF2-40B4-BE49-F238E27FC236}">
                  <a16:creationId xmlns:a16="http://schemas.microsoft.com/office/drawing/2014/main" id="{57B8183F-50B9-42D1-9E51-468765997891}"/>
                </a:ext>
              </a:extLst>
            </p:cNvPr>
            <p:cNvSpPr txBox="1"/>
            <p:nvPr/>
          </p:nvSpPr>
          <p:spPr>
            <a:xfrm>
              <a:off x="818659" y="4268954"/>
              <a:ext cx="2896011" cy="461665"/>
            </a:xfrm>
            <a:prstGeom prst="rect">
              <a:avLst/>
            </a:prstGeom>
            <a:noFill/>
          </p:spPr>
          <p:txBody>
            <a:bodyPr wrap="none">
              <a:normAutofit/>
            </a:bodyPr>
            <a:lstStyle>
              <a:defPPr>
                <a:defRPr lang="zh-CN"/>
              </a:defPPr>
              <a:lvl1pPr algn="r">
                <a:defRPr sz="2400" b="1">
                  <a:solidFill>
                    <a:schemeClr val="tx1">
                      <a:lumMod val="95000"/>
                      <a:lumOff val="5000"/>
                    </a:schemeClr>
                  </a:solidFill>
                  <a:latin typeface="+mj-lt"/>
                  <a:ea typeface="+mj-ea"/>
                </a:defRPr>
              </a:lvl1pPr>
            </a:lstStyle>
            <a:p>
              <a:r>
                <a:rPr lang="zh-CN" altLang="en-US" sz="2000" dirty="0"/>
                <a:t>各行各业应用广泛</a:t>
              </a:r>
            </a:p>
          </p:txBody>
        </p:sp>
      </p:grpSp>
      <p:grpSp>
        <p:nvGrpSpPr>
          <p:cNvPr id="33" name="组合 32">
            <a:extLst>
              <a:ext uri="{FF2B5EF4-FFF2-40B4-BE49-F238E27FC236}">
                <a16:creationId xmlns:a16="http://schemas.microsoft.com/office/drawing/2014/main" id="{AAAB71B6-688C-4D1E-91A0-7E0162460BFC}"/>
              </a:ext>
            </a:extLst>
          </p:cNvPr>
          <p:cNvGrpSpPr/>
          <p:nvPr/>
        </p:nvGrpSpPr>
        <p:grpSpPr>
          <a:xfrm>
            <a:off x="5962026" y="1771620"/>
            <a:ext cx="5475284" cy="2240725"/>
            <a:chOff x="5962026" y="1771620"/>
            <a:chExt cx="5475284" cy="2240725"/>
          </a:xfrm>
        </p:grpSpPr>
        <p:sp>
          <p:nvSpPr>
            <p:cNvPr id="5" name="ïṣļîďè">
              <a:extLst>
                <a:ext uri="{FF2B5EF4-FFF2-40B4-BE49-F238E27FC236}">
                  <a16:creationId xmlns:a16="http://schemas.microsoft.com/office/drawing/2014/main" id="{DABD6BEA-5043-4882-B2DE-93CD4B790230}"/>
                </a:ext>
              </a:extLst>
            </p:cNvPr>
            <p:cNvSpPr/>
            <p:nvPr/>
          </p:nvSpPr>
          <p:spPr bwMode="auto">
            <a:xfrm rot="3202081">
              <a:off x="5974631" y="2269677"/>
              <a:ext cx="1730063" cy="1755273"/>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tx1">
                <a:lumMod val="50000"/>
                <a:lumOff val="50000"/>
              </a:schemeClr>
            </a:solidFill>
            <a:ln>
              <a:noFill/>
            </a:ln>
            <a:effectLst/>
          </p:spPr>
          <p:txBody>
            <a:bodyPr wrap="square" lIns="91440" tIns="45720" rIns="91440" bIns="45720" anchor="ctr">
              <a:normAutofit/>
            </a:bodyPr>
            <a:lstStyle/>
            <a:p>
              <a:pPr algn="ctr"/>
              <a:endParaRPr dirty="0"/>
            </a:p>
          </p:txBody>
        </p:sp>
        <p:sp>
          <p:nvSpPr>
            <p:cNvPr id="10" name="îšḷîde">
              <a:extLst>
                <a:ext uri="{FF2B5EF4-FFF2-40B4-BE49-F238E27FC236}">
                  <a16:creationId xmlns:a16="http://schemas.microsoft.com/office/drawing/2014/main" id="{0585C8CA-4650-48AB-AFAB-711DB966ED7B}"/>
                </a:ext>
              </a:extLst>
            </p:cNvPr>
            <p:cNvSpPr txBox="1"/>
            <p:nvPr/>
          </p:nvSpPr>
          <p:spPr>
            <a:xfrm>
              <a:off x="6402113" y="2564905"/>
              <a:ext cx="1094015" cy="1015632"/>
            </a:xfrm>
            <a:prstGeom prst="rect">
              <a:avLst/>
            </a:prstGeom>
            <a:noFill/>
          </p:spPr>
          <p:txBody>
            <a:bodyPr wrap="square" lIns="91440" tIns="45720" rIns="91440" bIns="45720">
              <a:normAutofit/>
            </a:bodyPr>
            <a:lstStyle/>
            <a:p>
              <a:pPr algn="ctr"/>
              <a:r>
                <a:rPr lang="en-US" sz="6000" b="1" dirty="0">
                  <a:solidFill>
                    <a:schemeClr val="bg1"/>
                  </a:solidFill>
                </a:rPr>
                <a:t>2</a:t>
              </a:r>
            </a:p>
          </p:txBody>
        </p:sp>
        <p:sp>
          <p:nvSpPr>
            <p:cNvPr id="15" name="ïśḻïḓè">
              <a:extLst>
                <a:ext uri="{FF2B5EF4-FFF2-40B4-BE49-F238E27FC236}">
                  <a16:creationId xmlns:a16="http://schemas.microsoft.com/office/drawing/2014/main" id="{A640E63D-A260-42DD-BAD2-D92D94A67C9F}"/>
                </a:ext>
              </a:extLst>
            </p:cNvPr>
            <p:cNvSpPr txBox="1"/>
            <p:nvPr/>
          </p:nvSpPr>
          <p:spPr>
            <a:xfrm>
              <a:off x="8350487" y="2070725"/>
              <a:ext cx="3086823" cy="1342993"/>
            </a:xfrm>
            <a:prstGeom prst="rect">
              <a:avLst/>
            </a:prstGeom>
          </p:spPr>
          <p:txBody>
            <a:bodyPr vert="horz" wrap="square" lIns="91440" tIns="45720" rIns="91440" bIns="45720">
              <a:normAutofit fontScale="92500" lnSpcReduction="10000"/>
            </a:bodyPr>
            <a:lstStyle/>
            <a:p>
              <a:pPr>
                <a:lnSpc>
                  <a:spcPct val="130000"/>
                </a:lnSpc>
              </a:pPr>
              <a:r>
                <a:rPr lang="zh-CN" altLang="en-US" dirty="0"/>
                <a:t>人工图像标注实现难度小但十分费时费力，并且有一定的主观性，很难有效、快速、准确地处理这些图像信息。</a:t>
              </a:r>
            </a:p>
          </p:txBody>
        </p:sp>
        <p:sp>
          <p:nvSpPr>
            <p:cNvPr id="16" name="íśḻiďè">
              <a:extLst>
                <a:ext uri="{FF2B5EF4-FFF2-40B4-BE49-F238E27FC236}">
                  <a16:creationId xmlns:a16="http://schemas.microsoft.com/office/drawing/2014/main" id="{CD96382C-19AF-4CAE-B8B7-A6938BFD4069}"/>
                </a:ext>
              </a:extLst>
            </p:cNvPr>
            <p:cNvSpPr txBox="1"/>
            <p:nvPr/>
          </p:nvSpPr>
          <p:spPr>
            <a:xfrm>
              <a:off x="8350487" y="1771620"/>
              <a:ext cx="3086823" cy="461665"/>
            </a:xfrm>
            <a:prstGeom prst="rect">
              <a:avLst/>
            </a:prstGeom>
            <a:noFill/>
          </p:spPr>
          <p:txBody>
            <a:bodyPr wrap="none">
              <a:normAutofit/>
            </a:bodyPr>
            <a:lstStyle>
              <a:defPPr>
                <a:defRPr lang="zh-CN"/>
              </a:defPPr>
              <a:lvl1pPr algn="r">
                <a:defRPr sz="2400" b="1">
                  <a:solidFill>
                    <a:schemeClr val="tx1">
                      <a:lumMod val="95000"/>
                      <a:lumOff val="5000"/>
                    </a:schemeClr>
                  </a:solidFill>
                  <a:latin typeface="+mj-lt"/>
                  <a:ea typeface="+mj-ea"/>
                </a:defRPr>
              </a:lvl1pPr>
            </a:lstStyle>
            <a:p>
              <a:pPr algn="l"/>
              <a:r>
                <a:rPr lang="zh-CN" altLang="en-US" sz="2000" dirty="0"/>
                <a:t>人工标注费时费力</a:t>
              </a:r>
            </a:p>
          </p:txBody>
        </p:sp>
        <p:grpSp>
          <p:nvGrpSpPr>
            <p:cNvPr id="23" name="iṡḻidê">
              <a:extLst>
                <a:ext uri="{FF2B5EF4-FFF2-40B4-BE49-F238E27FC236}">
                  <a16:creationId xmlns:a16="http://schemas.microsoft.com/office/drawing/2014/main" id="{8B4B2455-835F-4DB2-93C9-585A03290430}"/>
                </a:ext>
              </a:extLst>
            </p:cNvPr>
            <p:cNvGrpSpPr/>
            <p:nvPr/>
          </p:nvGrpSpPr>
          <p:grpSpPr>
            <a:xfrm>
              <a:off x="6681864" y="2228727"/>
              <a:ext cx="1532965" cy="336176"/>
              <a:chOff x="6508376" y="1129553"/>
              <a:chExt cx="1532965" cy="336176"/>
            </a:xfrm>
          </p:grpSpPr>
          <p:cxnSp>
            <p:nvCxnSpPr>
              <p:cNvPr id="24" name="直接连接符 23">
                <a:extLst>
                  <a:ext uri="{FF2B5EF4-FFF2-40B4-BE49-F238E27FC236}">
                    <a16:creationId xmlns:a16="http://schemas.microsoft.com/office/drawing/2014/main" id="{53360123-4EDE-4453-B960-7E627618DB78}"/>
                  </a:ext>
                </a:extLst>
              </p:cNvPr>
              <p:cNvCxnSpPr/>
              <p:nvPr/>
            </p:nvCxnSpPr>
            <p:spPr>
              <a:xfrm flipV="1">
                <a:off x="6508376" y="1129553"/>
                <a:ext cx="336177" cy="33617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E534420-0B33-4107-9821-4DB18913156C}"/>
                  </a:ext>
                </a:extLst>
              </p:cNvPr>
              <p:cNvCxnSpPr/>
              <p:nvPr/>
            </p:nvCxnSpPr>
            <p:spPr>
              <a:xfrm>
                <a:off x="6844553" y="1129553"/>
                <a:ext cx="119678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36" name="文本框 35">
            <a:extLst>
              <a:ext uri="{FF2B5EF4-FFF2-40B4-BE49-F238E27FC236}">
                <a16:creationId xmlns:a16="http://schemas.microsoft.com/office/drawing/2014/main" id="{CD35C23A-3C9B-4937-B166-7DE7C15C9CBA}"/>
              </a:ext>
            </a:extLst>
          </p:cNvPr>
          <p:cNvSpPr txBox="1"/>
          <p:nvPr/>
        </p:nvSpPr>
        <p:spPr>
          <a:xfrm>
            <a:off x="660400" y="5799398"/>
            <a:ext cx="10858500" cy="382028"/>
          </a:xfrm>
          <a:prstGeom prst="rect">
            <a:avLst/>
          </a:prstGeom>
          <a:noFill/>
        </p:spPr>
        <p:txBody>
          <a:bodyPr wrap="square" lIns="0" rIns="0" rtlCol="0">
            <a:spAutoFit/>
          </a:bodyPr>
          <a:lstStyle/>
          <a:p>
            <a:pPr algn="ctr">
              <a:lnSpc>
                <a:spcPct val="130000"/>
              </a:lnSpc>
            </a:pPr>
            <a:r>
              <a:rPr lang="zh-CN" altLang="en-US" sz="1600" dirty="0">
                <a:solidFill>
                  <a:schemeClr val="tx1">
                    <a:lumMod val="75000"/>
                    <a:lumOff val="25000"/>
                  </a:schemeClr>
                </a:solidFill>
              </a:rPr>
              <a:t>为什么要用神经网络进行图像标注？</a:t>
            </a:r>
            <a:endParaRPr lang="en-US" altLang="zh-CN" sz="1600" dirty="0">
              <a:solidFill>
                <a:schemeClr val="tx1">
                  <a:lumMod val="95000"/>
                  <a:lumOff val="5000"/>
                </a:schemeClr>
              </a:solidFill>
            </a:endParaRPr>
          </a:p>
        </p:txBody>
      </p:sp>
    </p:spTree>
    <p:extLst>
      <p:ext uri="{BB962C8B-B14F-4D97-AF65-F5344CB8AC3E}">
        <p14:creationId xmlns:p14="http://schemas.microsoft.com/office/powerpoint/2010/main" val="3019285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96BF384E-8E79-48A6-994A-AAF00E036455}"/>
              </a:ext>
            </a:extLst>
          </p:cNvPr>
          <p:cNvPicPr>
            <a:picLocks noChangeAspect="1"/>
          </p:cNvPicPr>
          <p:nvPr/>
        </p:nvPicPr>
        <p:blipFill>
          <a:blip r:embed="rId2"/>
          <a:stretch>
            <a:fillRect/>
          </a:stretch>
        </p:blipFill>
        <p:spPr>
          <a:xfrm>
            <a:off x="0" y="1"/>
            <a:ext cx="12192000" cy="6857999"/>
          </a:xfrm>
          <a:prstGeom prst="rect">
            <a:avLst/>
          </a:prstGeom>
        </p:spPr>
      </p:pic>
      <p:sp>
        <p:nvSpPr>
          <p:cNvPr id="14" name="矩形 13">
            <a:extLst>
              <a:ext uri="{FF2B5EF4-FFF2-40B4-BE49-F238E27FC236}">
                <a16:creationId xmlns:a16="http://schemas.microsoft.com/office/drawing/2014/main" id="{CA8E9FEE-4E33-4C66-8020-9D6CF303D46E}"/>
              </a:ext>
            </a:extLst>
          </p:cNvPr>
          <p:cNvSpPr/>
          <p:nvPr/>
        </p:nvSpPr>
        <p:spPr>
          <a:xfrm>
            <a:off x="0" y="11574"/>
            <a:ext cx="7801516" cy="6858000"/>
          </a:xfrm>
          <a:prstGeom prst="rect">
            <a:avLst/>
          </a:prstGeom>
          <a:solidFill>
            <a:schemeClr val="bg1">
              <a:alpha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4" name="矩形 3">
            <a:extLst>
              <a:ext uri="{FF2B5EF4-FFF2-40B4-BE49-F238E27FC236}">
                <a16:creationId xmlns:a16="http://schemas.microsoft.com/office/drawing/2014/main" id="{7B872DED-5A8A-40BC-927B-2AD450C04A9E}"/>
              </a:ext>
            </a:extLst>
          </p:cNvPr>
          <p:cNvSpPr/>
          <p:nvPr/>
        </p:nvSpPr>
        <p:spPr>
          <a:xfrm>
            <a:off x="7801517" y="0"/>
            <a:ext cx="4390483"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04EBF00B-C406-48A1-AEA0-8C1024EC1909}"/>
              </a:ext>
            </a:extLst>
          </p:cNvPr>
          <p:cNvSpPr txBox="1"/>
          <p:nvPr/>
        </p:nvSpPr>
        <p:spPr>
          <a:xfrm>
            <a:off x="8336879" y="1674310"/>
            <a:ext cx="2072640" cy="830997"/>
          </a:xfrm>
          <a:prstGeom prst="rect">
            <a:avLst/>
          </a:prstGeom>
          <a:noFill/>
        </p:spPr>
        <p:txBody>
          <a:bodyPr wrap="square" lIns="0" rtlCol="0">
            <a:spAutoFit/>
          </a:bodyPr>
          <a:lstStyle/>
          <a:p>
            <a:r>
              <a:rPr lang="zh-CN" altLang="en-US" sz="2400" b="1" dirty="0">
                <a:solidFill>
                  <a:schemeClr val="bg1"/>
                </a:solidFill>
                <a:latin typeface="+mj-ea"/>
                <a:ea typeface="+mj-ea"/>
              </a:rPr>
              <a:t>神经网络发展关键节点介绍</a:t>
            </a:r>
          </a:p>
        </p:txBody>
      </p:sp>
      <p:cxnSp>
        <p:nvCxnSpPr>
          <p:cNvPr id="7" name="直接连接符 6">
            <a:extLst>
              <a:ext uri="{FF2B5EF4-FFF2-40B4-BE49-F238E27FC236}">
                <a16:creationId xmlns:a16="http://schemas.microsoft.com/office/drawing/2014/main" id="{78762323-4751-40F9-A963-9A00821F960A}"/>
              </a:ext>
            </a:extLst>
          </p:cNvPr>
          <p:cNvCxnSpPr>
            <a:cxnSpLocks/>
          </p:cNvCxnSpPr>
          <p:nvPr/>
        </p:nvCxnSpPr>
        <p:spPr>
          <a:xfrm>
            <a:off x="8336879" y="2817798"/>
            <a:ext cx="318202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F62D59D-A0D1-488B-A557-D92327788FBE}"/>
              </a:ext>
            </a:extLst>
          </p:cNvPr>
          <p:cNvSpPr txBox="1"/>
          <p:nvPr/>
        </p:nvSpPr>
        <p:spPr>
          <a:xfrm>
            <a:off x="8336879" y="3095518"/>
            <a:ext cx="3319758" cy="1063176"/>
          </a:xfrm>
          <a:prstGeom prst="rect">
            <a:avLst/>
          </a:prstGeom>
          <a:noFill/>
        </p:spPr>
        <p:txBody>
          <a:bodyPr wrap="square" lIns="0" rtlCol="0">
            <a:spAutoFit/>
          </a:bodyPr>
          <a:lstStyle/>
          <a:p>
            <a:pPr>
              <a:lnSpc>
                <a:spcPct val="120000"/>
              </a:lnSpc>
              <a:spcAft>
                <a:spcPts val="600"/>
              </a:spcAft>
            </a:pPr>
            <a:r>
              <a:rPr lang="zh-CN" altLang="en-US" dirty="0">
                <a:solidFill>
                  <a:schemeClr val="bg1"/>
                </a:solidFill>
                <a:latin typeface="+mn-ea"/>
              </a:rPr>
              <a:t>神经网络的改进方向主要在于加深网络的深度，探求新的卷积方式和连接方式减少网络参数。</a:t>
            </a:r>
            <a:endParaRPr lang="en-US" altLang="zh-CN" dirty="0">
              <a:solidFill>
                <a:schemeClr val="bg1"/>
              </a:solidFill>
              <a:latin typeface="+mn-ea"/>
            </a:endParaRPr>
          </a:p>
        </p:txBody>
      </p:sp>
      <p:sp>
        <p:nvSpPr>
          <p:cNvPr id="37" name="任意多边形: 形状 36">
            <a:extLst>
              <a:ext uri="{FF2B5EF4-FFF2-40B4-BE49-F238E27FC236}">
                <a16:creationId xmlns:a16="http://schemas.microsoft.com/office/drawing/2014/main" id="{FC0F1B1B-0AA4-4A4F-84D9-426EB1F046A5}"/>
              </a:ext>
            </a:extLst>
          </p:cNvPr>
          <p:cNvSpPr/>
          <p:nvPr/>
        </p:nvSpPr>
        <p:spPr>
          <a:xfrm>
            <a:off x="-21027" y="370665"/>
            <a:ext cx="2178160" cy="6116670"/>
          </a:xfrm>
          <a:custGeom>
            <a:avLst/>
            <a:gdLst>
              <a:gd name="connsiteX0" fmla="*/ 0 w 2178160"/>
              <a:gd name="connsiteY0" fmla="*/ 0 h 6116670"/>
              <a:gd name="connsiteX1" fmla="*/ 199314 w 2178160"/>
              <a:gd name="connsiteY1" fmla="*/ 72950 h 6116670"/>
              <a:gd name="connsiteX2" fmla="*/ 2178160 w 2178160"/>
              <a:gd name="connsiteY2" fmla="*/ 3058335 h 6116670"/>
              <a:gd name="connsiteX3" fmla="*/ 199314 w 2178160"/>
              <a:gd name="connsiteY3" fmla="*/ 6043720 h 6116670"/>
              <a:gd name="connsiteX4" fmla="*/ 0 w 2178160"/>
              <a:gd name="connsiteY4" fmla="*/ 6116670 h 6116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160" h="6116670">
                <a:moveTo>
                  <a:pt x="0" y="0"/>
                </a:moveTo>
                <a:lnTo>
                  <a:pt x="199314" y="72950"/>
                </a:lnTo>
                <a:cubicBezTo>
                  <a:pt x="1362199" y="564809"/>
                  <a:pt x="2178160" y="1716283"/>
                  <a:pt x="2178160" y="3058335"/>
                </a:cubicBezTo>
                <a:cubicBezTo>
                  <a:pt x="2178160" y="4400388"/>
                  <a:pt x="1362199" y="5551861"/>
                  <a:pt x="199314" y="6043720"/>
                </a:cubicBezTo>
                <a:lnTo>
                  <a:pt x="0" y="6116670"/>
                </a:lnTo>
                <a:close/>
              </a:path>
            </a:pathLst>
          </a:custGeom>
          <a:noFill/>
          <a:ln w="19050" cap="flat" cmpd="sng" algn="ctr">
            <a:solidFill>
              <a:schemeClr val="bg1">
                <a:lumMod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a:latin typeface="Microsoft YaHei UI" panose="020B0503020204020204" pitchFamily="34" charset="-122"/>
              <a:ea typeface="Microsoft YaHei UI" panose="020B0503020204020204" pitchFamily="34" charset="-122"/>
            </a:endParaRPr>
          </a:p>
        </p:txBody>
      </p:sp>
      <p:pic>
        <p:nvPicPr>
          <p:cNvPr id="11" name="图片 10">
            <a:extLst>
              <a:ext uri="{FF2B5EF4-FFF2-40B4-BE49-F238E27FC236}">
                <a16:creationId xmlns:a16="http://schemas.microsoft.com/office/drawing/2014/main" id="{05DB69E0-00AA-4FC1-9B68-4161E2AD3FD4}"/>
              </a:ext>
            </a:extLst>
          </p:cNvPr>
          <p:cNvPicPr>
            <a:picLocks noChangeAspect="1"/>
          </p:cNvPicPr>
          <p:nvPr/>
        </p:nvPicPr>
        <p:blipFill>
          <a:blip r:embed="rId3"/>
          <a:stretch>
            <a:fillRect/>
          </a:stretch>
        </p:blipFill>
        <p:spPr>
          <a:xfrm>
            <a:off x="8315877" y="5712705"/>
            <a:ext cx="1680881" cy="401223"/>
          </a:xfrm>
          <a:prstGeom prst="rect">
            <a:avLst/>
          </a:prstGeom>
        </p:spPr>
      </p:pic>
      <p:grpSp>
        <p:nvGrpSpPr>
          <p:cNvPr id="68" name="组合 67">
            <a:extLst>
              <a:ext uri="{FF2B5EF4-FFF2-40B4-BE49-F238E27FC236}">
                <a16:creationId xmlns:a16="http://schemas.microsoft.com/office/drawing/2014/main" id="{C3BB3331-93CF-4548-92B9-6616DA1811A8}"/>
              </a:ext>
            </a:extLst>
          </p:cNvPr>
          <p:cNvGrpSpPr/>
          <p:nvPr/>
        </p:nvGrpSpPr>
        <p:grpSpPr>
          <a:xfrm>
            <a:off x="1347555" y="1148907"/>
            <a:ext cx="6316224" cy="1085251"/>
            <a:chOff x="660400" y="514573"/>
            <a:chExt cx="6316224" cy="1085251"/>
          </a:xfrm>
        </p:grpSpPr>
        <p:sp>
          <p:nvSpPr>
            <p:cNvPr id="69" name="椭圆 68">
              <a:extLst>
                <a:ext uri="{FF2B5EF4-FFF2-40B4-BE49-F238E27FC236}">
                  <a16:creationId xmlns:a16="http://schemas.microsoft.com/office/drawing/2014/main" id="{9BF2D249-0B16-4894-AABA-53CDB8203182}"/>
                </a:ext>
              </a:extLst>
            </p:cNvPr>
            <p:cNvSpPr/>
            <p:nvPr/>
          </p:nvSpPr>
          <p:spPr>
            <a:xfrm>
              <a:off x="660400" y="634618"/>
              <a:ext cx="200660" cy="200660"/>
            </a:xfrm>
            <a:prstGeom prst="ellipse">
              <a:avLst/>
            </a:prstGeom>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连接符 69">
              <a:extLst>
                <a:ext uri="{FF2B5EF4-FFF2-40B4-BE49-F238E27FC236}">
                  <a16:creationId xmlns:a16="http://schemas.microsoft.com/office/drawing/2014/main" id="{CC8D48C8-C35C-4448-A983-157890637BF6}"/>
                </a:ext>
              </a:extLst>
            </p:cNvPr>
            <p:cNvCxnSpPr>
              <a:cxnSpLocks/>
              <a:stCxn id="69" idx="6"/>
            </p:cNvCxnSpPr>
            <p:nvPr/>
          </p:nvCxnSpPr>
          <p:spPr>
            <a:xfrm>
              <a:off x="861060" y="734948"/>
              <a:ext cx="734060" cy="0"/>
            </a:xfrm>
            <a:prstGeom prst="line">
              <a:avLst/>
            </a:prstGeom>
            <a:ln>
              <a:tailEnd type="oval" w="med" len="med"/>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9E127BDB-98CC-4D59-8231-CC7411566962}"/>
                </a:ext>
              </a:extLst>
            </p:cNvPr>
            <p:cNvSpPr txBox="1"/>
            <p:nvPr/>
          </p:nvSpPr>
          <p:spPr>
            <a:xfrm>
              <a:off x="1806528" y="514573"/>
              <a:ext cx="4312989" cy="400110"/>
            </a:xfrm>
            <a:prstGeom prst="rect">
              <a:avLst/>
            </a:prstGeom>
            <a:noFill/>
          </p:spPr>
          <p:txBody>
            <a:bodyPr wrap="square" rtlCol="0">
              <a:spAutoFit/>
            </a:bodyPr>
            <a:lstStyle/>
            <a:p>
              <a:r>
                <a:rPr lang="en-US" altLang="zh-CN" sz="2000" b="1" dirty="0">
                  <a:solidFill>
                    <a:schemeClr val="accent1"/>
                  </a:solidFill>
                  <a:latin typeface="+mj-ea"/>
                  <a:ea typeface="+mj-ea"/>
                </a:rPr>
                <a:t>1958, Rosenblatt</a:t>
              </a:r>
              <a:r>
                <a:rPr lang="zh-CN" altLang="en-US" sz="2000" b="1" dirty="0">
                  <a:solidFill>
                    <a:schemeClr val="accent1"/>
                  </a:solidFill>
                  <a:latin typeface="+mj-ea"/>
                  <a:ea typeface="+mj-ea"/>
                </a:rPr>
                <a:t>提出感知机结构</a:t>
              </a:r>
            </a:p>
          </p:txBody>
        </p:sp>
        <p:sp>
          <p:nvSpPr>
            <p:cNvPr id="72" name="文本框 71">
              <a:extLst>
                <a:ext uri="{FF2B5EF4-FFF2-40B4-BE49-F238E27FC236}">
                  <a16:creationId xmlns:a16="http://schemas.microsoft.com/office/drawing/2014/main" id="{5C2E85AB-EDBD-492A-99B8-4ED76BEAB5CF}"/>
                </a:ext>
              </a:extLst>
            </p:cNvPr>
            <p:cNvSpPr txBox="1"/>
            <p:nvPr/>
          </p:nvSpPr>
          <p:spPr>
            <a:xfrm>
              <a:off x="1794954" y="821469"/>
              <a:ext cx="5181670" cy="778355"/>
            </a:xfrm>
            <a:prstGeom prst="rect">
              <a:avLst/>
            </a:prstGeom>
            <a:noFill/>
          </p:spPr>
          <p:txBody>
            <a:bodyPr wrap="square" rtlCol="0">
              <a:spAutoFit/>
            </a:bodyPr>
            <a:lstStyle/>
            <a:p>
              <a:pPr>
                <a:lnSpc>
                  <a:spcPct val="130000"/>
                </a:lnSpc>
              </a:pPr>
              <a:r>
                <a:rPr lang="zh-CN" altLang="en-US" dirty="0"/>
                <a:t>感知机结构被广泛的认为是真正意义上的神经网络，掀起了神经网络的第一次研究热潮。</a:t>
              </a:r>
              <a:endParaRPr lang="en-US" altLang="zh-CN" dirty="0"/>
            </a:p>
          </p:txBody>
        </p:sp>
      </p:grpSp>
      <p:grpSp>
        <p:nvGrpSpPr>
          <p:cNvPr id="73" name="组合 72">
            <a:extLst>
              <a:ext uri="{FF2B5EF4-FFF2-40B4-BE49-F238E27FC236}">
                <a16:creationId xmlns:a16="http://schemas.microsoft.com/office/drawing/2014/main" id="{32388C7F-0402-45CA-A8F4-A4B87F1A2FCD}"/>
              </a:ext>
            </a:extLst>
          </p:cNvPr>
          <p:cNvGrpSpPr/>
          <p:nvPr/>
        </p:nvGrpSpPr>
        <p:grpSpPr>
          <a:xfrm>
            <a:off x="1915245" y="2208624"/>
            <a:ext cx="6073509" cy="1085251"/>
            <a:chOff x="660400" y="514573"/>
            <a:chExt cx="6073509" cy="1085251"/>
          </a:xfrm>
        </p:grpSpPr>
        <p:sp>
          <p:nvSpPr>
            <p:cNvPr id="74" name="椭圆 73">
              <a:extLst>
                <a:ext uri="{FF2B5EF4-FFF2-40B4-BE49-F238E27FC236}">
                  <a16:creationId xmlns:a16="http://schemas.microsoft.com/office/drawing/2014/main" id="{96A48445-101C-4D1D-A7C6-8763C44FCDBC}"/>
                </a:ext>
              </a:extLst>
            </p:cNvPr>
            <p:cNvSpPr/>
            <p:nvPr/>
          </p:nvSpPr>
          <p:spPr>
            <a:xfrm>
              <a:off x="660400" y="634618"/>
              <a:ext cx="200660" cy="200660"/>
            </a:xfrm>
            <a:prstGeom prst="ellipse">
              <a:avLst/>
            </a:prstGeom>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直接连接符 74">
              <a:extLst>
                <a:ext uri="{FF2B5EF4-FFF2-40B4-BE49-F238E27FC236}">
                  <a16:creationId xmlns:a16="http://schemas.microsoft.com/office/drawing/2014/main" id="{D45DE72F-3CB8-4DE3-AAF9-59B8571AC936}"/>
                </a:ext>
              </a:extLst>
            </p:cNvPr>
            <p:cNvCxnSpPr>
              <a:cxnSpLocks/>
              <a:stCxn id="74" idx="6"/>
            </p:cNvCxnSpPr>
            <p:nvPr/>
          </p:nvCxnSpPr>
          <p:spPr>
            <a:xfrm>
              <a:off x="861060" y="734948"/>
              <a:ext cx="734060" cy="0"/>
            </a:xfrm>
            <a:prstGeom prst="line">
              <a:avLst/>
            </a:prstGeom>
            <a:ln>
              <a:tailEnd type="oval" w="med" len="med"/>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37749303-122C-4777-93E5-6799E56C75C9}"/>
                </a:ext>
              </a:extLst>
            </p:cNvPr>
            <p:cNvSpPr txBox="1"/>
            <p:nvPr/>
          </p:nvSpPr>
          <p:spPr>
            <a:xfrm>
              <a:off x="1806528" y="514573"/>
              <a:ext cx="4927381" cy="400110"/>
            </a:xfrm>
            <a:prstGeom prst="rect">
              <a:avLst/>
            </a:prstGeom>
            <a:noFill/>
          </p:spPr>
          <p:txBody>
            <a:bodyPr wrap="square" rtlCol="0">
              <a:spAutoFit/>
            </a:bodyPr>
            <a:lstStyle/>
            <a:p>
              <a:r>
                <a:rPr lang="en-US" altLang="zh-CN" sz="2000" b="1" dirty="0">
                  <a:solidFill>
                    <a:schemeClr val="accent1"/>
                  </a:solidFill>
                  <a:latin typeface="+mj-ea"/>
                  <a:ea typeface="+mj-ea"/>
                </a:rPr>
                <a:t>1986</a:t>
              </a:r>
              <a:r>
                <a:rPr lang="zh-CN" altLang="en-US" sz="2000" b="1" dirty="0">
                  <a:solidFill>
                    <a:schemeClr val="accent1"/>
                  </a:solidFill>
                  <a:latin typeface="+mj-ea"/>
                  <a:ea typeface="+mj-ea"/>
                </a:rPr>
                <a:t>，</a:t>
              </a:r>
              <a:r>
                <a:rPr lang="en-US" altLang="zh-CN" sz="2000" b="1" dirty="0" err="1">
                  <a:solidFill>
                    <a:schemeClr val="accent1"/>
                  </a:solidFill>
                  <a:latin typeface="+mj-ea"/>
                  <a:ea typeface="+mj-ea"/>
                </a:rPr>
                <a:t>Geofrey</a:t>
              </a:r>
              <a:r>
                <a:rPr lang="en-US" altLang="zh-CN" sz="2000" b="1" dirty="0">
                  <a:solidFill>
                    <a:schemeClr val="accent1"/>
                  </a:solidFill>
                  <a:latin typeface="+mj-ea"/>
                  <a:ea typeface="+mj-ea"/>
                </a:rPr>
                <a:t> Hinton</a:t>
              </a:r>
              <a:r>
                <a:rPr lang="zh-CN" altLang="en-US" sz="2000" b="1" dirty="0">
                  <a:solidFill>
                    <a:schemeClr val="accent1"/>
                  </a:solidFill>
                  <a:latin typeface="+mj-ea"/>
                  <a:ea typeface="+mj-ea"/>
                </a:rPr>
                <a:t>创新了</a:t>
              </a:r>
              <a:r>
                <a:rPr lang="en-US" altLang="zh-CN" sz="2000" b="1" dirty="0">
                  <a:solidFill>
                    <a:schemeClr val="accent1"/>
                  </a:solidFill>
                  <a:latin typeface="+mj-ea"/>
                  <a:ea typeface="+mj-ea"/>
                </a:rPr>
                <a:t>BP</a:t>
              </a:r>
              <a:r>
                <a:rPr lang="zh-CN" altLang="en-US" sz="2000" b="1" dirty="0">
                  <a:solidFill>
                    <a:schemeClr val="accent1"/>
                  </a:solidFill>
                  <a:latin typeface="+mj-ea"/>
                  <a:ea typeface="+mj-ea"/>
                </a:rPr>
                <a:t>算法</a:t>
              </a:r>
            </a:p>
          </p:txBody>
        </p:sp>
        <p:sp>
          <p:nvSpPr>
            <p:cNvPr id="77" name="文本框 76">
              <a:extLst>
                <a:ext uri="{FF2B5EF4-FFF2-40B4-BE49-F238E27FC236}">
                  <a16:creationId xmlns:a16="http://schemas.microsoft.com/office/drawing/2014/main" id="{71200E89-63B8-4D11-B598-046846867306}"/>
                </a:ext>
              </a:extLst>
            </p:cNvPr>
            <p:cNvSpPr txBox="1"/>
            <p:nvPr/>
          </p:nvSpPr>
          <p:spPr>
            <a:xfrm>
              <a:off x="1794954" y="821469"/>
              <a:ext cx="4853470" cy="778355"/>
            </a:xfrm>
            <a:prstGeom prst="rect">
              <a:avLst/>
            </a:prstGeom>
            <a:noFill/>
          </p:spPr>
          <p:txBody>
            <a:bodyPr wrap="square" rtlCol="0">
              <a:spAutoFit/>
            </a:bodyPr>
            <a:lstStyle/>
            <a:p>
              <a:pPr>
                <a:lnSpc>
                  <a:spcPct val="130000"/>
                </a:lnSpc>
              </a:pPr>
              <a:r>
                <a:rPr lang="zh-CN" altLang="en-US" dirty="0"/>
                <a:t>在神经元结构上加入了激活函数，由万能逼近定理感知机结构可以拟近任何连续非线性函数。</a:t>
              </a:r>
              <a:endParaRPr lang="en-US" altLang="zh-CN" dirty="0"/>
            </a:p>
          </p:txBody>
        </p:sp>
      </p:grpSp>
      <p:grpSp>
        <p:nvGrpSpPr>
          <p:cNvPr id="78" name="组合 77">
            <a:extLst>
              <a:ext uri="{FF2B5EF4-FFF2-40B4-BE49-F238E27FC236}">
                <a16:creationId xmlns:a16="http://schemas.microsoft.com/office/drawing/2014/main" id="{818509C2-918C-45E5-A232-EB771C9620B9}"/>
              </a:ext>
            </a:extLst>
          </p:cNvPr>
          <p:cNvGrpSpPr/>
          <p:nvPr/>
        </p:nvGrpSpPr>
        <p:grpSpPr>
          <a:xfrm>
            <a:off x="2058226" y="3269541"/>
            <a:ext cx="5091500" cy="1085251"/>
            <a:chOff x="660400" y="514573"/>
            <a:chExt cx="5091500" cy="1085251"/>
          </a:xfrm>
        </p:grpSpPr>
        <p:sp>
          <p:nvSpPr>
            <p:cNvPr id="79" name="椭圆 78">
              <a:extLst>
                <a:ext uri="{FF2B5EF4-FFF2-40B4-BE49-F238E27FC236}">
                  <a16:creationId xmlns:a16="http://schemas.microsoft.com/office/drawing/2014/main" id="{0F7D1ADC-454F-49F2-BAF1-84F0D693678B}"/>
                </a:ext>
              </a:extLst>
            </p:cNvPr>
            <p:cNvSpPr/>
            <p:nvPr/>
          </p:nvSpPr>
          <p:spPr>
            <a:xfrm>
              <a:off x="660400" y="634618"/>
              <a:ext cx="200660" cy="200660"/>
            </a:xfrm>
            <a:prstGeom prst="ellipse">
              <a:avLst/>
            </a:prstGeom>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0" name="直接连接符 79">
              <a:extLst>
                <a:ext uri="{FF2B5EF4-FFF2-40B4-BE49-F238E27FC236}">
                  <a16:creationId xmlns:a16="http://schemas.microsoft.com/office/drawing/2014/main" id="{81B6871E-F33C-40E2-9864-84E89E7DD737}"/>
                </a:ext>
              </a:extLst>
            </p:cNvPr>
            <p:cNvCxnSpPr>
              <a:cxnSpLocks/>
              <a:stCxn id="79" idx="6"/>
            </p:cNvCxnSpPr>
            <p:nvPr/>
          </p:nvCxnSpPr>
          <p:spPr>
            <a:xfrm>
              <a:off x="861060" y="734948"/>
              <a:ext cx="734060" cy="0"/>
            </a:xfrm>
            <a:prstGeom prst="line">
              <a:avLst/>
            </a:prstGeom>
            <a:ln>
              <a:tailEnd type="oval" w="med" len="med"/>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81B7FBE2-F6ED-4075-BDED-5224D0225F07}"/>
                </a:ext>
              </a:extLst>
            </p:cNvPr>
            <p:cNvSpPr txBox="1"/>
            <p:nvPr/>
          </p:nvSpPr>
          <p:spPr>
            <a:xfrm>
              <a:off x="1806528" y="514573"/>
              <a:ext cx="3602317" cy="400110"/>
            </a:xfrm>
            <a:prstGeom prst="rect">
              <a:avLst/>
            </a:prstGeom>
            <a:noFill/>
          </p:spPr>
          <p:txBody>
            <a:bodyPr wrap="square" rtlCol="0">
              <a:spAutoFit/>
            </a:bodyPr>
            <a:lstStyle/>
            <a:p>
              <a:r>
                <a:rPr lang="en-US" altLang="zh-CN" sz="2000" b="1" dirty="0">
                  <a:solidFill>
                    <a:schemeClr val="accent1"/>
                  </a:solidFill>
                  <a:latin typeface="+mj-ea"/>
                  <a:ea typeface="+mj-ea"/>
                </a:rPr>
                <a:t>1989</a:t>
              </a:r>
              <a:r>
                <a:rPr lang="zh-CN" altLang="en-US" sz="2000" b="1" dirty="0">
                  <a:solidFill>
                    <a:schemeClr val="accent1"/>
                  </a:solidFill>
                  <a:latin typeface="+mj-ea"/>
                  <a:ea typeface="+mj-ea"/>
                </a:rPr>
                <a:t>，</a:t>
              </a:r>
              <a:r>
                <a:rPr lang="en-US" altLang="zh-CN" sz="2000" b="1" dirty="0" err="1">
                  <a:solidFill>
                    <a:schemeClr val="accent1"/>
                  </a:solidFill>
                  <a:latin typeface="+mj-ea"/>
                  <a:ea typeface="+mj-ea"/>
                </a:rPr>
                <a:t>LeCun</a:t>
              </a:r>
              <a:r>
                <a:rPr lang="zh-CN" altLang="en-US" sz="2000" b="1" dirty="0">
                  <a:solidFill>
                    <a:schemeClr val="accent1"/>
                  </a:solidFill>
                  <a:latin typeface="+mj-ea"/>
                  <a:ea typeface="+mj-ea"/>
                </a:rPr>
                <a:t>提出卷积结构</a:t>
              </a:r>
            </a:p>
          </p:txBody>
        </p:sp>
        <p:sp>
          <p:nvSpPr>
            <p:cNvPr id="82" name="文本框 81">
              <a:extLst>
                <a:ext uri="{FF2B5EF4-FFF2-40B4-BE49-F238E27FC236}">
                  <a16:creationId xmlns:a16="http://schemas.microsoft.com/office/drawing/2014/main" id="{84455D07-769D-4B05-A12C-102F6855253B}"/>
                </a:ext>
              </a:extLst>
            </p:cNvPr>
            <p:cNvSpPr txBox="1"/>
            <p:nvPr/>
          </p:nvSpPr>
          <p:spPr>
            <a:xfrm>
              <a:off x="1794953" y="821469"/>
              <a:ext cx="3956947" cy="778355"/>
            </a:xfrm>
            <a:prstGeom prst="rect">
              <a:avLst/>
            </a:prstGeom>
            <a:noFill/>
          </p:spPr>
          <p:txBody>
            <a:bodyPr wrap="square" rtlCol="0">
              <a:spAutoFit/>
            </a:bodyPr>
            <a:lstStyle/>
            <a:p>
              <a:pPr>
                <a:lnSpc>
                  <a:spcPct val="130000"/>
                </a:lnSpc>
              </a:pPr>
              <a:r>
                <a:rPr lang="zh-CN" altLang="en-US" dirty="0"/>
                <a:t>卷积神经网络被提出，提出了特征图像和权值共享的概念。</a:t>
              </a:r>
              <a:endParaRPr lang="en-US" altLang="zh-CN" dirty="0"/>
            </a:p>
          </p:txBody>
        </p:sp>
      </p:grpSp>
      <p:grpSp>
        <p:nvGrpSpPr>
          <p:cNvPr id="83" name="组合 82">
            <a:extLst>
              <a:ext uri="{FF2B5EF4-FFF2-40B4-BE49-F238E27FC236}">
                <a16:creationId xmlns:a16="http://schemas.microsoft.com/office/drawing/2014/main" id="{34199B77-AB9C-4038-844E-FDBF2A16DAE4}"/>
              </a:ext>
            </a:extLst>
          </p:cNvPr>
          <p:cNvGrpSpPr/>
          <p:nvPr/>
        </p:nvGrpSpPr>
        <p:grpSpPr>
          <a:xfrm>
            <a:off x="1851446" y="4329257"/>
            <a:ext cx="6268628" cy="1085251"/>
            <a:chOff x="660400" y="514573"/>
            <a:chExt cx="6268628" cy="1085251"/>
          </a:xfrm>
        </p:grpSpPr>
        <p:sp>
          <p:nvSpPr>
            <p:cNvPr id="84" name="椭圆 83">
              <a:extLst>
                <a:ext uri="{FF2B5EF4-FFF2-40B4-BE49-F238E27FC236}">
                  <a16:creationId xmlns:a16="http://schemas.microsoft.com/office/drawing/2014/main" id="{86E1DF08-EE05-4DCA-A654-FBCEE87D4544}"/>
                </a:ext>
              </a:extLst>
            </p:cNvPr>
            <p:cNvSpPr/>
            <p:nvPr/>
          </p:nvSpPr>
          <p:spPr>
            <a:xfrm>
              <a:off x="660400" y="634618"/>
              <a:ext cx="200660" cy="200660"/>
            </a:xfrm>
            <a:prstGeom prst="ellipse">
              <a:avLst/>
            </a:prstGeom>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直接连接符 84">
              <a:extLst>
                <a:ext uri="{FF2B5EF4-FFF2-40B4-BE49-F238E27FC236}">
                  <a16:creationId xmlns:a16="http://schemas.microsoft.com/office/drawing/2014/main" id="{3117031B-E1AF-4D9F-ABE8-155DB57695B5}"/>
                </a:ext>
              </a:extLst>
            </p:cNvPr>
            <p:cNvCxnSpPr>
              <a:cxnSpLocks/>
              <a:stCxn id="84" idx="6"/>
            </p:cNvCxnSpPr>
            <p:nvPr/>
          </p:nvCxnSpPr>
          <p:spPr>
            <a:xfrm>
              <a:off x="861060" y="734948"/>
              <a:ext cx="734060" cy="0"/>
            </a:xfrm>
            <a:prstGeom prst="line">
              <a:avLst/>
            </a:prstGeom>
            <a:ln>
              <a:tailEnd type="oval" w="med" len="med"/>
            </a:ln>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9410339F-25B7-45CD-B806-24499EA843BD}"/>
                </a:ext>
              </a:extLst>
            </p:cNvPr>
            <p:cNvSpPr txBox="1"/>
            <p:nvPr/>
          </p:nvSpPr>
          <p:spPr>
            <a:xfrm>
              <a:off x="1589725" y="514573"/>
              <a:ext cx="5339303" cy="400110"/>
            </a:xfrm>
            <a:prstGeom prst="rect">
              <a:avLst/>
            </a:prstGeom>
            <a:noFill/>
          </p:spPr>
          <p:txBody>
            <a:bodyPr wrap="square" rtlCol="0">
              <a:spAutoFit/>
            </a:bodyPr>
            <a:lstStyle/>
            <a:p>
              <a:r>
                <a:rPr lang="en-US" altLang="zh-CN" sz="2000" b="1" dirty="0">
                  <a:solidFill>
                    <a:schemeClr val="accent1"/>
                  </a:solidFill>
                  <a:latin typeface="+mj-ea"/>
                  <a:ea typeface="+mj-ea"/>
                </a:rPr>
                <a:t>2012</a:t>
              </a:r>
              <a:r>
                <a:rPr lang="zh-CN" altLang="en-US" sz="2000" b="1" dirty="0">
                  <a:solidFill>
                    <a:schemeClr val="accent1"/>
                  </a:solidFill>
                  <a:latin typeface="+mj-ea"/>
                  <a:ea typeface="+mj-ea"/>
                </a:rPr>
                <a:t>，</a:t>
              </a:r>
              <a:r>
                <a:rPr lang="en-US" altLang="zh-CN" sz="2000" b="1" dirty="0">
                  <a:solidFill>
                    <a:schemeClr val="accent1"/>
                  </a:solidFill>
                  <a:latin typeface="+mj-ea"/>
                  <a:ea typeface="+mj-ea"/>
                </a:rPr>
                <a:t>Alex </a:t>
              </a:r>
              <a:r>
                <a:rPr lang="en-US" altLang="zh-CN" sz="2000" b="1" dirty="0" err="1">
                  <a:solidFill>
                    <a:schemeClr val="accent1"/>
                  </a:solidFill>
                  <a:latin typeface="+mj-ea"/>
                  <a:ea typeface="+mj-ea"/>
                </a:rPr>
                <a:t>Krizhevsky</a:t>
              </a:r>
              <a:r>
                <a:rPr lang="zh-CN" altLang="en-US" sz="2000" b="1" dirty="0">
                  <a:solidFill>
                    <a:schemeClr val="accent1"/>
                  </a:solidFill>
                  <a:latin typeface="+mj-ea"/>
                  <a:ea typeface="+mj-ea"/>
                </a:rPr>
                <a:t>提出</a:t>
              </a:r>
              <a:r>
                <a:rPr lang="en-US" altLang="zh-CN" sz="2000" b="1" dirty="0" err="1">
                  <a:solidFill>
                    <a:schemeClr val="accent1"/>
                  </a:solidFill>
                  <a:latin typeface="+mj-ea"/>
                  <a:ea typeface="+mj-ea"/>
                </a:rPr>
                <a:t>AlexNet</a:t>
              </a:r>
              <a:r>
                <a:rPr lang="zh-CN" altLang="en-US" sz="2000" b="1" dirty="0">
                  <a:solidFill>
                    <a:schemeClr val="accent1"/>
                  </a:solidFill>
                  <a:latin typeface="+mj-ea"/>
                  <a:ea typeface="+mj-ea"/>
                </a:rPr>
                <a:t>网络</a:t>
              </a:r>
            </a:p>
          </p:txBody>
        </p:sp>
        <p:sp>
          <p:nvSpPr>
            <p:cNvPr id="87" name="文本框 86">
              <a:extLst>
                <a:ext uri="{FF2B5EF4-FFF2-40B4-BE49-F238E27FC236}">
                  <a16:creationId xmlns:a16="http://schemas.microsoft.com/office/drawing/2014/main" id="{3F81F0CD-844E-4DE0-B403-DAF1FA3F6721}"/>
                </a:ext>
              </a:extLst>
            </p:cNvPr>
            <p:cNvSpPr txBox="1"/>
            <p:nvPr/>
          </p:nvSpPr>
          <p:spPr>
            <a:xfrm>
              <a:off x="1794954" y="821469"/>
              <a:ext cx="4598712" cy="778355"/>
            </a:xfrm>
            <a:prstGeom prst="rect">
              <a:avLst/>
            </a:prstGeom>
            <a:noFill/>
          </p:spPr>
          <p:txBody>
            <a:bodyPr wrap="square" rtlCol="0">
              <a:spAutoFit/>
            </a:bodyPr>
            <a:lstStyle/>
            <a:p>
              <a:pPr>
                <a:lnSpc>
                  <a:spcPct val="130000"/>
                </a:lnSpc>
              </a:pPr>
              <a:r>
                <a:rPr lang="zh-CN" altLang="en-US" dirty="0"/>
                <a:t>激活函数采用了</a:t>
              </a:r>
              <a:r>
                <a:rPr lang="en-US" altLang="zh-CN" dirty="0" err="1"/>
                <a:t>Relu</a:t>
              </a:r>
              <a:r>
                <a:rPr lang="zh-CN" altLang="en-US" dirty="0"/>
                <a:t>函数，提出了</a:t>
              </a:r>
              <a:r>
                <a:rPr lang="en-US" altLang="zh-CN" dirty="0"/>
                <a:t>Dropout</a:t>
              </a:r>
              <a:r>
                <a:rPr lang="zh-CN" altLang="en-US" dirty="0"/>
                <a:t>层神经元部分激活减少过拟合。</a:t>
              </a:r>
              <a:endParaRPr lang="en-US" altLang="zh-CN" dirty="0"/>
            </a:p>
          </p:txBody>
        </p:sp>
      </p:grpSp>
      <p:grpSp>
        <p:nvGrpSpPr>
          <p:cNvPr id="88" name="组合 87">
            <a:extLst>
              <a:ext uri="{FF2B5EF4-FFF2-40B4-BE49-F238E27FC236}">
                <a16:creationId xmlns:a16="http://schemas.microsoft.com/office/drawing/2014/main" id="{25EB5555-E4F9-41E1-96F6-95F7A65672BD}"/>
              </a:ext>
            </a:extLst>
          </p:cNvPr>
          <p:cNvGrpSpPr/>
          <p:nvPr/>
        </p:nvGrpSpPr>
        <p:grpSpPr>
          <a:xfrm>
            <a:off x="1249031" y="5390174"/>
            <a:ext cx="6654237" cy="1497814"/>
            <a:chOff x="660400" y="514573"/>
            <a:chExt cx="6654237" cy="1497814"/>
          </a:xfrm>
        </p:grpSpPr>
        <p:sp>
          <p:nvSpPr>
            <p:cNvPr id="89" name="椭圆 88">
              <a:extLst>
                <a:ext uri="{FF2B5EF4-FFF2-40B4-BE49-F238E27FC236}">
                  <a16:creationId xmlns:a16="http://schemas.microsoft.com/office/drawing/2014/main" id="{19A75445-909C-4CD8-9837-0F66639C3207}"/>
                </a:ext>
              </a:extLst>
            </p:cNvPr>
            <p:cNvSpPr/>
            <p:nvPr/>
          </p:nvSpPr>
          <p:spPr>
            <a:xfrm>
              <a:off x="660400" y="634618"/>
              <a:ext cx="200660" cy="200660"/>
            </a:xfrm>
            <a:prstGeom prst="ellipse">
              <a:avLst/>
            </a:prstGeom>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a:extLst>
                <a:ext uri="{FF2B5EF4-FFF2-40B4-BE49-F238E27FC236}">
                  <a16:creationId xmlns:a16="http://schemas.microsoft.com/office/drawing/2014/main" id="{8EAB8E9F-C5AC-4F5F-830C-0C4C78390318}"/>
                </a:ext>
              </a:extLst>
            </p:cNvPr>
            <p:cNvCxnSpPr>
              <a:cxnSpLocks/>
              <a:stCxn id="89" idx="6"/>
            </p:cNvCxnSpPr>
            <p:nvPr/>
          </p:nvCxnSpPr>
          <p:spPr>
            <a:xfrm>
              <a:off x="861060" y="734948"/>
              <a:ext cx="734060" cy="0"/>
            </a:xfrm>
            <a:prstGeom prst="line">
              <a:avLst/>
            </a:prstGeom>
            <a:ln>
              <a:tailEnd type="oval" w="med" len="med"/>
            </a:ln>
          </p:spPr>
          <p:style>
            <a:lnRef idx="1">
              <a:schemeClr val="accent1"/>
            </a:lnRef>
            <a:fillRef idx="0">
              <a:schemeClr val="accent1"/>
            </a:fillRef>
            <a:effectRef idx="0">
              <a:schemeClr val="accent1"/>
            </a:effectRef>
            <a:fontRef idx="minor">
              <a:schemeClr val="tx1"/>
            </a:fontRef>
          </p:style>
        </p:cxnSp>
        <p:sp>
          <p:nvSpPr>
            <p:cNvPr id="91" name="文本框 90">
              <a:extLst>
                <a:ext uri="{FF2B5EF4-FFF2-40B4-BE49-F238E27FC236}">
                  <a16:creationId xmlns:a16="http://schemas.microsoft.com/office/drawing/2014/main" id="{0227F5B4-7ADD-47B7-8F9D-F691FD5F2113}"/>
                </a:ext>
              </a:extLst>
            </p:cNvPr>
            <p:cNvSpPr txBox="1"/>
            <p:nvPr/>
          </p:nvSpPr>
          <p:spPr>
            <a:xfrm>
              <a:off x="1806528" y="514573"/>
              <a:ext cx="5268619" cy="707886"/>
            </a:xfrm>
            <a:prstGeom prst="rect">
              <a:avLst/>
            </a:prstGeom>
            <a:noFill/>
          </p:spPr>
          <p:txBody>
            <a:bodyPr wrap="square" rtlCol="0">
              <a:spAutoFit/>
            </a:bodyPr>
            <a:lstStyle/>
            <a:p>
              <a:r>
                <a:rPr lang="en-US" altLang="zh-CN" sz="2000" b="1" dirty="0">
                  <a:solidFill>
                    <a:schemeClr val="accent1"/>
                  </a:solidFill>
                  <a:latin typeface="+mj-ea"/>
                  <a:ea typeface="+mj-ea"/>
                </a:rPr>
                <a:t>2014</a:t>
              </a:r>
              <a:r>
                <a:rPr lang="zh-CN" altLang="en-US" sz="2000" b="1" dirty="0">
                  <a:solidFill>
                    <a:schemeClr val="accent1"/>
                  </a:solidFill>
                  <a:latin typeface="+mj-ea"/>
                  <a:ea typeface="+mj-ea"/>
                </a:rPr>
                <a:t>，</a:t>
              </a:r>
              <a:r>
                <a:rPr lang="en-US" altLang="zh-CN" sz="2000" b="1" dirty="0" err="1">
                  <a:solidFill>
                    <a:schemeClr val="accent1"/>
                  </a:solidFill>
                  <a:latin typeface="+mj-ea"/>
                  <a:ea typeface="+mj-ea"/>
                </a:rPr>
                <a:t>GoogLeNet</a:t>
              </a:r>
              <a:r>
                <a:rPr lang="zh-CN" altLang="en-US" sz="2000" b="1" dirty="0">
                  <a:solidFill>
                    <a:schemeClr val="accent1"/>
                  </a:solidFill>
                  <a:latin typeface="+mj-ea"/>
                  <a:ea typeface="+mj-ea"/>
                </a:rPr>
                <a:t>网络结构，</a:t>
              </a:r>
              <a:r>
                <a:rPr lang="en-US" altLang="zh-CN" sz="2000" b="1" dirty="0">
                  <a:solidFill>
                    <a:schemeClr val="accent1"/>
                  </a:solidFill>
                  <a:latin typeface="+mj-ea"/>
                  <a:ea typeface="+mj-ea"/>
                </a:rPr>
                <a:t>VGG</a:t>
              </a:r>
              <a:r>
                <a:rPr lang="zh-CN" altLang="en-US" sz="2000" b="1" dirty="0">
                  <a:solidFill>
                    <a:schemeClr val="accent1"/>
                  </a:solidFill>
                  <a:latin typeface="+mj-ea"/>
                  <a:ea typeface="+mj-ea"/>
                </a:rPr>
                <a:t>网络结构；</a:t>
              </a:r>
              <a:r>
                <a:rPr lang="en-US" altLang="zh-CN" sz="2000" b="1" dirty="0">
                  <a:solidFill>
                    <a:schemeClr val="accent1"/>
                  </a:solidFill>
                  <a:latin typeface="+mj-ea"/>
                  <a:ea typeface="+mj-ea"/>
                </a:rPr>
                <a:t>2015</a:t>
              </a:r>
              <a:r>
                <a:rPr lang="zh-CN" altLang="en-US" sz="2000" b="1" dirty="0">
                  <a:solidFill>
                    <a:schemeClr val="accent1"/>
                  </a:solidFill>
                  <a:latin typeface="+mj-ea"/>
                  <a:ea typeface="+mj-ea"/>
                </a:rPr>
                <a:t>，残差网络结构</a:t>
              </a:r>
            </a:p>
          </p:txBody>
        </p:sp>
        <p:sp>
          <p:nvSpPr>
            <p:cNvPr id="92" name="文本框 91">
              <a:extLst>
                <a:ext uri="{FF2B5EF4-FFF2-40B4-BE49-F238E27FC236}">
                  <a16:creationId xmlns:a16="http://schemas.microsoft.com/office/drawing/2014/main" id="{5792A50F-7762-41CF-8B48-DFDDD6B712E2}"/>
                </a:ext>
              </a:extLst>
            </p:cNvPr>
            <p:cNvSpPr txBox="1"/>
            <p:nvPr/>
          </p:nvSpPr>
          <p:spPr>
            <a:xfrm>
              <a:off x="1793504" y="1234032"/>
              <a:ext cx="5521133" cy="778355"/>
            </a:xfrm>
            <a:prstGeom prst="rect">
              <a:avLst/>
            </a:prstGeom>
            <a:noFill/>
          </p:spPr>
          <p:txBody>
            <a:bodyPr wrap="square" rtlCol="0">
              <a:spAutoFit/>
            </a:bodyPr>
            <a:lstStyle/>
            <a:p>
              <a:pPr>
                <a:lnSpc>
                  <a:spcPct val="130000"/>
                </a:lnSpc>
              </a:pPr>
              <a:r>
                <a:rPr lang="en-US" altLang="zh-CN" dirty="0" err="1"/>
                <a:t>GoogLeNet</a:t>
              </a:r>
              <a:r>
                <a:rPr lang="zh-CN" altLang="en-US" dirty="0"/>
                <a:t>提出了</a:t>
              </a:r>
              <a:r>
                <a:rPr lang="en-US" altLang="zh-CN" dirty="0"/>
                <a:t>Inception</a:t>
              </a:r>
              <a:r>
                <a:rPr lang="zh-CN" altLang="en-US" dirty="0"/>
                <a:t>机制，对图像进行多尺度处理；</a:t>
              </a:r>
              <a:r>
                <a:rPr lang="en-US" altLang="zh-CN" dirty="0"/>
                <a:t>VGG</a:t>
              </a:r>
              <a:r>
                <a:rPr lang="zh-CN" altLang="en-US" dirty="0"/>
                <a:t>与残差网络都是为了减少参数加深深度。</a:t>
              </a:r>
              <a:endParaRPr lang="en-US" altLang="zh-CN" dirty="0"/>
            </a:p>
          </p:txBody>
        </p:sp>
      </p:grpSp>
    </p:spTree>
    <p:extLst>
      <p:ext uri="{BB962C8B-B14F-4D97-AF65-F5344CB8AC3E}">
        <p14:creationId xmlns:p14="http://schemas.microsoft.com/office/powerpoint/2010/main" val="3196473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7C9231-5E2A-4851-8D8A-BFE6833918DC}"/>
              </a:ext>
            </a:extLst>
          </p:cNvPr>
          <p:cNvSpPr>
            <a:spLocks noGrp="1"/>
          </p:cNvSpPr>
          <p:nvPr>
            <p:ph type="title"/>
          </p:nvPr>
        </p:nvSpPr>
        <p:spPr/>
        <p:txBody>
          <a:bodyPr/>
          <a:lstStyle/>
          <a:p>
            <a:r>
              <a:rPr lang="zh-CN" altLang="en-US" dirty="0"/>
              <a:t>神经网络图像标注存在的缺陷</a:t>
            </a:r>
          </a:p>
        </p:txBody>
      </p:sp>
      <p:grpSp>
        <p:nvGrpSpPr>
          <p:cNvPr id="3" name="组合 2">
            <a:extLst>
              <a:ext uri="{FF2B5EF4-FFF2-40B4-BE49-F238E27FC236}">
                <a16:creationId xmlns:a16="http://schemas.microsoft.com/office/drawing/2014/main" id="{C711ED97-9587-43BA-998C-9ACB197C5B0D}"/>
              </a:ext>
            </a:extLst>
          </p:cNvPr>
          <p:cNvGrpSpPr/>
          <p:nvPr/>
        </p:nvGrpSpPr>
        <p:grpSpPr>
          <a:xfrm>
            <a:off x="660400" y="1931150"/>
            <a:ext cx="2496033" cy="2995699"/>
            <a:chOff x="660400" y="1931150"/>
            <a:chExt cx="2496033" cy="2995699"/>
          </a:xfrm>
        </p:grpSpPr>
        <p:sp>
          <p:nvSpPr>
            <p:cNvPr id="16" name="矩形 15">
              <a:extLst>
                <a:ext uri="{FF2B5EF4-FFF2-40B4-BE49-F238E27FC236}">
                  <a16:creationId xmlns:a16="http://schemas.microsoft.com/office/drawing/2014/main" id="{252E6937-857D-4B39-AACE-FD9965982714}"/>
                </a:ext>
              </a:extLst>
            </p:cNvPr>
            <p:cNvSpPr/>
            <p:nvPr/>
          </p:nvSpPr>
          <p:spPr>
            <a:xfrm>
              <a:off x="660400" y="1931150"/>
              <a:ext cx="2447024" cy="2995699"/>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3608503A-08CC-410A-BA51-92F669E54600}"/>
                </a:ext>
              </a:extLst>
            </p:cNvPr>
            <p:cNvSpPr/>
            <p:nvPr/>
          </p:nvSpPr>
          <p:spPr>
            <a:xfrm>
              <a:off x="832675" y="2057889"/>
              <a:ext cx="1389142" cy="396583"/>
            </a:xfrm>
            <a:prstGeom prst="rect">
              <a:avLst/>
            </a:prstGeom>
          </p:spPr>
          <p:txBody>
            <a:bodyPr wrap="square" lIns="0">
              <a:normAutofit/>
            </a:bodyPr>
            <a:lstStyle/>
            <a:p>
              <a:pPr>
                <a:lnSpc>
                  <a:spcPct val="120000"/>
                </a:lnSpc>
              </a:pPr>
              <a:r>
                <a:rPr lang="zh-CN" altLang="en-US" b="1" dirty="0">
                  <a:solidFill>
                    <a:schemeClr val="bg1"/>
                  </a:solidFill>
                  <a:latin typeface="+mj-ea"/>
                  <a:ea typeface="+mj-ea"/>
                  <a:cs typeface="Arial" panose="020B0604020202020204" pitchFamily="34" charset="0"/>
                </a:rPr>
                <a:t>训练样本</a:t>
              </a:r>
              <a:endParaRPr lang="en-US" altLang="zh-CN" b="1" dirty="0">
                <a:solidFill>
                  <a:schemeClr val="bg1"/>
                </a:solidFill>
                <a:latin typeface="+mj-ea"/>
                <a:ea typeface="+mj-ea"/>
                <a:cs typeface="Arial" panose="020B0604020202020204" pitchFamily="34" charset="0"/>
              </a:endParaRPr>
            </a:p>
          </p:txBody>
        </p:sp>
        <p:sp>
          <p:nvSpPr>
            <p:cNvPr id="18" name="矩形 17">
              <a:extLst>
                <a:ext uri="{FF2B5EF4-FFF2-40B4-BE49-F238E27FC236}">
                  <a16:creationId xmlns:a16="http://schemas.microsoft.com/office/drawing/2014/main" id="{C2A46C09-2480-4C19-B557-FD6AE6F2D228}"/>
                </a:ext>
              </a:extLst>
            </p:cNvPr>
            <p:cNvSpPr/>
            <p:nvPr/>
          </p:nvSpPr>
          <p:spPr>
            <a:xfrm>
              <a:off x="660401" y="2516840"/>
              <a:ext cx="2447023" cy="1888333"/>
            </a:xfrm>
            <a:prstGeom prst="rect">
              <a:avLst/>
            </a:prstGeom>
            <a:pattFill prst="ltUpDiag">
              <a:fgClr>
                <a:schemeClr val="bg1">
                  <a:lumMod val="85000"/>
                </a:schemeClr>
              </a:fgClr>
              <a:bgClr>
                <a:schemeClr val="bg1"/>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38BD91C1-276F-4DC1-8E7B-A272B43712E8}"/>
                </a:ext>
              </a:extLst>
            </p:cNvPr>
            <p:cNvSpPr/>
            <p:nvPr/>
          </p:nvSpPr>
          <p:spPr>
            <a:xfrm>
              <a:off x="709410" y="2638607"/>
              <a:ext cx="2447023" cy="1766566"/>
            </a:xfrm>
            <a:prstGeom prst="rect">
              <a:avLst/>
            </a:prstGeom>
          </p:spPr>
          <p:txBody>
            <a:bodyPr wrap="square" lIns="0">
              <a:normAutofit/>
            </a:bodyPr>
            <a:lstStyle/>
            <a:p>
              <a:pPr>
                <a:lnSpc>
                  <a:spcPct val="130000"/>
                </a:lnSpc>
              </a:pPr>
              <a:r>
                <a:rPr lang="zh-CN" altLang="en-US" sz="1600" dirty="0">
                  <a:solidFill>
                    <a:schemeClr val="tx1">
                      <a:lumMod val="95000"/>
                      <a:lumOff val="5000"/>
                    </a:schemeClr>
                  </a:solidFill>
                  <a:latin typeface="+mn-ea"/>
                  <a:cs typeface="Arial" panose="020B0604020202020204" pitchFamily="34" charset="0"/>
                </a:rPr>
                <a:t>神经网络进行图像标注通常需要大量样本，但大量标注样本的来源仍需要人力标注。</a:t>
              </a:r>
            </a:p>
          </p:txBody>
        </p:sp>
        <p:grpSp>
          <p:nvGrpSpPr>
            <p:cNvPr id="21" name="组合 20">
              <a:extLst>
                <a:ext uri="{FF2B5EF4-FFF2-40B4-BE49-F238E27FC236}">
                  <a16:creationId xmlns:a16="http://schemas.microsoft.com/office/drawing/2014/main" id="{24EF1A26-B66E-4461-8ECD-952E97DB9799}"/>
                </a:ext>
              </a:extLst>
            </p:cNvPr>
            <p:cNvGrpSpPr/>
            <p:nvPr/>
          </p:nvGrpSpPr>
          <p:grpSpPr>
            <a:xfrm flipH="1">
              <a:off x="832675" y="4463181"/>
              <a:ext cx="364235" cy="369223"/>
              <a:chOff x="9363075" y="4967288"/>
              <a:chExt cx="463551" cy="469900"/>
            </a:xfrm>
            <a:solidFill>
              <a:schemeClr val="bg1"/>
            </a:solidFill>
          </p:grpSpPr>
          <p:sp>
            <p:nvSpPr>
              <p:cNvPr id="22" name="Freeform 22">
                <a:extLst>
                  <a:ext uri="{FF2B5EF4-FFF2-40B4-BE49-F238E27FC236}">
                    <a16:creationId xmlns:a16="http://schemas.microsoft.com/office/drawing/2014/main" id="{5F797A6A-C52A-4C34-B3E4-C05B9D6ABA09}"/>
                  </a:ext>
                </a:extLst>
              </p:cNvPr>
              <p:cNvSpPr>
                <a:spLocks/>
              </p:cNvSpPr>
              <p:nvPr/>
            </p:nvSpPr>
            <p:spPr bwMode="auto">
              <a:xfrm>
                <a:off x="9371013" y="5280025"/>
                <a:ext cx="158750" cy="150813"/>
              </a:xfrm>
              <a:custGeom>
                <a:avLst/>
                <a:gdLst>
                  <a:gd name="T0" fmla="*/ 14 w 100"/>
                  <a:gd name="T1" fmla="*/ 95 h 95"/>
                  <a:gd name="T2" fmla="*/ 0 w 100"/>
                  <a:gd name="T3" fmla="*/ 80 h 95"/>
                  <a:gd name="T4" fmla="*/ 85 w 100"/>
                  <a:gd name="T5" fmla="*/ 0 h 95"/>
                  <a:gd name="T6" fmla="*/ 100 w 100"/>
                  <a:gd name="T7" fmla="*/ 14 h 95"/>
                  <a:gd name="T8" fmla="*/ 14 w 100"/>
                  <a:gd name="T9" fmla="*/ 95 h 95"/>
                </a:gdLst>
                <a:ahLst/>
                <a:cxnLst>
                  <a:cxn ang="0">
                    <a:pos x="T0" y="T1"/>
                  </a:cxn>
                  <a:cxn ang="0">
                    <a:pos x="T2" y="T3"/>
                  </a:cxn>
                  <a:cxn ang="0">
                    <a:pos x="T4" y="T5"/>
                  </a:cxn>
                  <a:cxn ang="0">
                    <a:pos x="T6" y="T7"/>
                  </a:cxn>
                  <a:cxn ang="0">
                    <a:pos x="T8" y="T9"/>
                  </a:cxn>
                </a:cxnLst>
                <a:rect l="0" t="0" r="r" b="b"/>
                <a:pathLst>
                  <a:path w="100" h="95">
                    <a:moveTo>
                      <a:pt x="14" y="95"/>
                    </a:moveTo>
                    <a:lnTo>
                      <a:pt x="0" y="80"/>
                    </a:lnTo>
                    <a:lnTo>
                      <a:pt x="85" y="0"/>
                    </a:lnTo>
                    <a:lnTo>
                      <a:pt x="100" y="14"/>
                    </a:lnTo>
                    <a:lnTo>
                      <a:pt x="14"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A0BF61EB-A5FC-459A-98F0-279C56852DAA}"/>
                  </a:ext>
                </a:extLst>
              </p:cNvPr>
              <p:cNvSpPr>
                <a:spLocks noEditPoints="1"/>
              </p:cNvSpPr>
              <p:nvPr/>
            </p:nvSpPr>
            <p:spPr bwMode="auto">
              <a:xfrm>
                <a:off x="9486900" y="5200650"/>
                <a:ext cx="120650" cy="1206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AAF67AD6-DD97-41A1-A6C1-D357870D853A}"/>
                  </a:ext>
                </a:extLst>
              </p:cNvPr>
              <p:cNvSpPr>
                <a:spLocks noEditPoints="1"/>
              </p:cNvSpPr>
              <p:nvPr/>
            </p:nvSpPr>
            <p:spPr bwMode="auto">
              <a:xfrm>
                <a:off x="9577388" y="4967288"/>
                <a:ext cx="249238" cy="249238"/>
              </a:xfrm>
              <a:custGeom>
                <a:avLst/>
                <a:gdLst>
                  <a:gd name="T0" fmla="*/ 32 w 66"/>
                  <a:gd name="T1" fmla="*/ 66 h 66"/>
                  <a:gd name="T2" fmla="*/ 9 w 66"/>
                  <a:gd name="T3" fmla="*/ 57 h 66"/>
                  <a:gd name="T4" fmla="*/ 0 w 66"/>
                  <a:gd name="T5" fmla="*/ 34 h 66"/>
                  <a:gd name="T6" fmla="*/ 9 w 66"/>
                  <a:gd name="T7" fmla="*/ 11 h 66"/>
                  <a:gd name="T8" fmla="*/ 20 w 66"/>
                  <a:gd name="T9" fmla="*/ 0 h 66"/>
                  <a:gd name="T10" fmla="*/ 66 w 66"/>
                  <a:gd name="T11" fmla="*/ 46 h 66"/>
                  <a:gd name="T12" fmla="*/ 55 w 66"/>
                  <a:gd name="T13" fmla="*/ 57 h 66"/>
                  <a:gd name="T14" fmla="*/ 32 w 66"/>
                  <a:gd name="T15" fmla="*/ 66 h 66"/>
                  <a:gd name="T16" fmla="*/ 20 w 66"/>
                  <a:gd name="T17" fmla="*/ 12 h 66"/>
                  <a:gd name="T18" fmla="*/ 15 w 66"/>
                  <a:gd name="T19" fmla="*/ 17 h 66"/>
                  <a:gd name="T20" fmla="*/ 8 w 66"/>
                  <a:gd name="T21" fmla="*/ 34 h 66"/>
                  <a:gd name="T22" fmla="*/ 15 w 66"/>
                  <a:gd name="T23" fmla="*/ 51 h 66"/>
                  <a:gd name="T24" fmla="*/ 32 w 66"/>
                  <a:gd name="T25" fmla="*/ 58 h 66"/>
                  <a:gd name="T26" fmla="*/ 49 w 66"/>
                  <a:gd name="T27" fmla="*/ 51 h 66"/>
                  <a:gd name="T28" fmla="*/ 54 w 66"/>
                  <a:gd name="T29" fmla="*/ 46 h 66"/>
                  <a:gd name="T30" fmla="*/ 20 w 66"/>
                  <a:gd name="T31"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6">
                    <a:moveTo>
                      <a:pt x="32" y="66"/>
                    </a:moveTo>
                    <a:cubicBezTo>
                      <a:pt x="23" y="66"/>
                      <a:pt x="15" y="63"/>
                      <a:pt x="9" y="57"/>
                    </a:cubicBezTo>
                    <a:cubicBezTo>
                      <a:pt x="3" y="51"/>
                      <a:pt x="0" y="43"/>
                      <a:pt x="0" y="34"/>
                    </a:cubicBezTo>
                    <a:cubicBezTo>
                      <a:pt x="0" y="25"/>
                      <a:pt x="3" y="17"/>
                      <a:pt x="9" y="11"/>
                    </a:cubicBezTo>
                    <a:cubicBezTo>
                      <a:pt x="20" y="0"/>
                      <a:pt x="20" y="0"/>
                      <a:pt x="20" y="0"/>
                    </a:cubicBezTo>
                    <a:cubicBezTo>
                      <a:pt x="66" y="46"/>
                      <a:pt x="66" y="46"/>
                      <a:pt x="66" y="46"/>
                    </a:cubicBezTo>
                    <a:cubicBezTo>
                      <a:pt x="55" y="57"/>
                      <a:pt x="55" y="57"/>
                      <a:pt x="55" y="57"/>
                    </a:cubicBezTo>
                    <a:cubicBezTo>
                      <a:pt x="49" y="63"/>
                      <a:pt x="41" y="66"/>
                      <a:pt x="32" y="66"/>
                    </a:cubicBezTo>
                    <a:moveTo>
                      <a:pt x="20" y="12"/>
                    </a:moveTo>
                    <a:cubicBezTo>
                      <a:pt x="15" y="17"/>
                      <a:pt x="15" y="17"/>
                      <a:pt x="15" y="17"/>
                    </a:cubicBezTo>
                    <a:cubicBezTo>
                      <a:pt x="10" y="22"/>
                      <a:pt x="8" y="28"/>
                      <a:pt x="8" y="34"/>
                    </a:cubicBezTo>
                    <a:cubicBezTo>
                      <a:pt x="8" y="40"/>
                      <a:pt x="10" y="46"/>
                      <a:pt x="15" y="51"/>
                    </a:cubicBezTo>
                    <a:cubicBezTo>
                      <a:pt x="20" y="56"/>
                      <a:pt x="26" y="58"/>
                      <a:pt x="32" y="58"/>
                    </a:cubicBezTo>
                    <a:cubicBezTo>
                      <a:pt x="38" y="58"/>
                      <a:pt x="44" y="56"/>
                      <a:pt x="49" y="51"/>
                    </a:cubicBezTo>
                    <a:cubicBezTo>
                      <a:pt x="54" y="46"/>
                      <a:pt x="54" y="46"/>
                      <a:pt x="54" y="46"/>
                    </a:cubicBezTo>
                    <a:lnTo>
                      <a:pt x="2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5" name="Freeform 25">
                <a:extLst>
                  <a:ext uri="{FF2B5EF4-FFF2-40B4-BE49-F238E27FC236}">
                    <a16:creationId xmlns:a16="http://schemas.microsoft.com/office/drawing/2014/main" id="{52EAFD20-F81D-45AD-A7AA-AD7C1FCDA67B}"/>
                  </a:ext>
                </a:extLst>
              </p:cNvPr>
              <p:cNvSpPr>
                <a:spLocks/>
              </p:cNvSpPr>
              <p:nvPr/>
            </p:nvSpPr>
            <p:spPr bwMode="auto">
              <a:xfrm>
                <a:off x="9363075" y="5065713"/>
                <a:ext cx="365125" cy="371475"/>
              </a:xfrm>
              <a:custGeom>
                <a:avLst/>
                <a:gdLst>
                  <a:gd name="T0" fmla="*/ 0 w 230"/>
                  <a:gd name="T1" fmla="*/ 234 h 234"/>
                  <a:gd name="T2" fmla="*/ 22 w 230"/>
                  <a:gd name="T3" fmla="*/ 49 h 234"/>
                  <a:gd name="T4" fmla="*/ 112 w 230"/>
                  <a:gd name="T5" fmla="*/ 0 h 234"/>
                  <a:gd name="T6" fmla="*/ 121 w 230"/>
                  <a:gd name="T7" fmla="*/ 16 h 234"/>
                  <a:gd name="T8" fmla="*/ 41 w 230"/>
                  <a:gd name="T9" fmla="*/ 61 h 234"/>
                  <a:gd name="T10" fmla="*/ 24 w 230"/>
                  <a:gd name="T11" fmla="*/ 211 h 234"/>
                  <a:gd name="T12" fmla="*/ 185 w 230"/>
                  <a:gd name="T13" fmla="*/ 180 h 234"/>
                  <a:gd name="T14" fmla="*/ 211 w 230"/>
                  <a:gd name="T15" fmla="*/ 111 h 234"/>
                  <a:gd name="T16" fmla="*/ 230 w 230"/>
                  <a:gd name="T17" fmla="*/ 116 h 234"/>
                  <a:gd name="T18" fmla="*/ 199 w 230"/>
                  <a:gd name="T19" fmla="*/ 199 h 234"/>
                  <a:gd name="T20" fmla="*/ 0 w 230"/>
                  <a:gd name="T21"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234">
                    <a:moveTo>
                      <a:pt x="0" y="234"/>
                    </a:moveTo>
                    <a:lnTo>
                      <a:pt x="22" y="49"/>
                    </a:lnTo>
                    <a:lnTo>
                      <a:pt x="112" y="0"/>
                    </a:lnTo>
                    <a:lnTo>
                      <a:pt x="121" y="16"/>
                    </a:lnTo>
                    <a:lnTo>
                      <a:pt x="41" y="61"/>
                    </a:lnTo>
                    <a:lnTo>
                      <a:pt x="24" y="211"/>
                    </a:lnTo>
                    <a:lnTo>
                      <a:pt x="185" y="180"/>
                    </a:lnTo>
                    <a:lnTo>
                      <a:pt x="211" y="111"/>
                    </a:lnTo>
                    <a:lnTo>
                      <a:pt x="230" y="116"/>
                    </a:lnTo>
                    <a:lnTo>
                      <a:pt x="199" y="199"/>
                    </a:lnTo>
                    <a:lnTo>
                      <a:pt x="0"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8" name="文本框 57">
            <a:extLst>
              <a:ext uri="{FF2B5EF4-FFF2-40B4-BE49-F238E27FC236}">
                <a16:creationId xmlns:a16="http://schemas.microsoft.com/office/drawing/2014/main" id="{26C6EFE9-CBC6-46DF-BE20-B3D7D1D05373}"/>
              </a:ext>
            </a:extLst>
          </p:cNvPr>
          <p:cNvSpPr txBox="1"/>
          <p:nvPr/>
        </p:nvSpPr>
        <p:spPr>
          <a:xfrm>
            <a:off x="660400" y="5750299"/>
            <a:ext cx="10858500" cy="382862"/>
          </a:xfrm>
          <a:prstGeom prst="rect">
            <a:avLst/>
          </a:prstGeom>
          <a:noFill/>
        </p:spPr>
        <p:txBody>
          <a:bodyPr wrap="square" lIns="0" rIns="0" rtlCol="0">
            <a:spAutoFit/>
          </a:bodyPr>
          <a:lstStyle/>
          <a:p>
            <a:pPr algn="ctr">
              <a:lnSpc>
                <a:spcPct val="130000"/>
              </a:lnSpc>
            </a:pPr>
            <a:r>
              <a:rPr lang="zh-CN" altLang="en-US" sz="1600" dirty="0">
                <a:solidFill>
                  <a:schemeClr val="tx1">
                    <a:lumMod val="75000"/>
                    <a:lumOff val="25000"/>
                  </a:schemeClr>
                </a:solidFill>
              </a:rPr>
              <a:t>请在这里输入你的正文内容</a:t>
            </a:r>
            <a:endParaRPr lang="en-US" altLang="zh-CN" sz="1600" dirty="0">
              <a:solidFill>
                <a:schemeClr val="tx1">
                  <a:lumMod val="95000"/>
                  <a:lumOff val="5000"/>
                </a:schemeClr>
              </a:solidFill>
            </a:endParaRPr>
          </a:p>
        </p:txBody>
      </p:sp>
      <p:grpSp>
        <p:nvGrpSpPr>
          <p:cNvPr id="4" name="组合 3">
            <a:extLst>
              <a:ext uri="{FF2B5EF4-FFF2-40B4-BE49-F238E27FC236}">
                <a16:creationId xmlns:a16="http://schemas.microsoft.com/office/drawing/2014/main" id="{B0F049F1-2D4C-4687-94EC-B5E1C6430ADF}"/>
              </a:ext>
            </a:extLst>
          </p:cNvPr>
          <p:cNvGrpSpPr/>
          <p:nvPr/>
        </p:nvGrpSpPr>
        <p:grpSpPr>
          <a:xfrm>
            <a:off x="3468458" y="1931150"/>
            <a:ext cx="2447024" cy="2995699"/>
            <a:chOff x="3468458" y="1931150"/>
            <a:chExt cx="2447024" cy="2995699"/>
          </a:xfrm>
        </p:grpSpPr>
        <p:sp>
          <p:nvSpPr>
            <p:cNvPr id="28" name="矩形 27">
              <a:extLst>
                <a:ext uri="{FF2B5EF4-FFF2-40B4-BE49-F238E27FC236}">
                  <a16:creationId xmlns:a16="http://schemas.microsoft.com/office/drawing/2014/main" id="{12ED2F12-7CC4-4721-BBAE-BB848C4A7E0A}"/>
                </a:ext>
              </a:extLst>
            </p:cNvPr>
            <p:cNvSpPr/>
            <p:nvPr/>
          </p:nvSpPr>
          <p:spPr>
            <a:xfrm>
              <a:off x="3468458" y="1931150"/>
              <a:ext cx="2447024" cy="299569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772494DF-8E2C-476B-9076-C63E9D0C976E}"/>
                </a:ext>
              </a:extLst>
            </p:cNvPr>
            <p:cNvSpPr/>
            <p:nvPr/>
          </p:nvSpPr>
          <p:spPr>
            <a:xfrm>
              <a:off x="3640733" y="2057889"/>
              <a:ext cx="1389142" cy="396583"/>
            </a:xfrm>
            <a:prstGeom prst="rect">
              <a:avLst/>
            </a:prstGeom>
          </p:spPr>
          <p:txBody>
            <a:bodyPr wrap="square" lIns="0">
              <a:normAutofit fontScale="92500"/>
            </a:bodyPr>
            <a:lstStyle/>
            <a:p>
              <a:pPr>
                <a:lnSpc>
                  <a:spcPct val="120000"/>
                </a:lnSpc>
              </a:pPr>
              <a:r>
                <a:rPr lang="zh-CN" altLang="en-US" b="1" dirty="0">
                  <a:solidFill>
                    <a:schemeClr val="bg1"/>
                  </a:solidFill>
                  <a:latin typeface="+mj-ea"/>
                  <a:ea typeface="+mj-ea"/>
                  <a:cs typeface="Arial" panose="020B0604020202020204" pitchFamily="34" charset="0"/>
                </a:rPr>
                <a:t>误差收敛速度</a:t>
              </a:r>
              <a:endParaRPr lang="en-US" altLang="zh-CN" b="1" dirty="0">
                <a:solidFill>
                  <a:schemeClr val="bg1"/>
                </a:solidFill>
                <a:latin typeface="+mj-ea"/>
                <a:ea typeface="+mj-ea"/>
                <a:cs typeface="Arial" panose="020B0604020202020204" pitchFamily="34" charset="0"/>
              </a:endParaRPr>
            </a:p>
          </p:txBody>
        </p:sp>
        <p:sp>
          <p:nvSpPr>
            <p:cNvPr id="30" name="矩形 29">
              <a:extLst>
                <a:ext uri="{FF2B5EF4-FFF2-40B4-BE49-F238E27FC236}">
                  <a16:creationId xmlns:a16="http://schemas.microsoft.com/office/drawing/2014/main" id="{F3E9A5AC-EF2A-48BF-9601-5DB7BC21ED7A}"/>
                </a:ext>
              </a:extLst>
            </p:cNvPr>
            <p:cNvSpPr/>
            <p:nvPr/>
          </p:nvSpPr>
          <p:spPr>
            <a:xfrm>
              <a:off x="3468459" y="2516840"/>
              <a:ext cx="2447023" cy="1888333"/>
            </a:xfrm>
            <a:prstGeom prst="rect">
              <a:avLst/>
            </a:prstGeom>
            <a:pattFill prst="ltUpDiag">
              <a:fgClr>
                <a:schemeClr val="bg1">
                  <a:lumMod val="85000"/>
                </a:schemeClr>
              </a:fgClr>
              <a:bgClr>
                <a:schemeClr val="bg1"/>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74529A3A-9447-4A78-937E-AE293E2B4852}"/>
                </a:ext>
              </a:extLst>
            </p:cNvPr>
            <p:cNvSpPr/>
            <p:nvPr/>
          </p:nvSpPr>
          <p:spPr>
            <a:xfrm>
              <a:off x="3640733" y="2638607"/>
              <a:ext cx="2225740" cy="1498552"/>
            </a:xfrm>
            <a:prstGeom prst="rect">
              <a:avLst/>
            </a:prstGeom>
          </p:spPr>
          <p:txBody>
            <a:bodyPr wrap="square" lIns="0">
              <a:normAutofit/>
            </a:bodyPr>
            <a:lstStyle/>
            <a:p>
              <a:pPr>
                <a:lnSpc>
                  <a:spcPct val="130000"/>
                </a:lnSpc>
              </a:pPr>
              <a:r>
                <a:rPr lang="zh-CN" altLang="en-US" dirty="0">
                  <a:solidFill>
                    <a:schemeClr val="tx1">
                      <a:lumMod val="95000"/>
                      <a:lumOff val="5000"/>
                    </a:schemeClr>
                  </a:solidFill>
                  <a:latin typeface="+mn-ea"/>
                  <a:cs typeface="Arial" panose="020B0604020202020204" pitchFamily="34" charset="0"/>
                </a:rPr>
                <a:t>神经网络包含大量参数，在训练过程中会出现误差收敛速度慢的问题。</a:t>
              </a:r>
            </a:p>
          </p:txBody>
        </p:sp>
        <p:grpSp>
          <p:nvGrpSpPr>
            <p:cNvPr id="59" name="组合 58">
              <a:extLst>
                <a:ext uri="{FF2B5EF4-FFF2-40B4-BE49-F238E27FC236}">
                  <a16:creationId xmlns:a16="http://schemas.microsoft.com/office/drawing/2014/main" id="{7B314BF5-9309-44FA-9D37-49848DA0BBEE}"/>
                </a:ext>
              </a:extLst>
            </p:cNvPr>
            <p:cNvGrpSpPr/>
            <p:nvPr/>
          </p:nvGrpSpPr>
          <p:grpSpPr>
            <a:xfrm>
              <a:off x="3640723" y="4471950"/>
              <a:ext cx="310873" cy="355464"/>
              <a:chOff x="11864960" y="2498733"/>
              <a:chExt cx="420669" cy="481011"/>
            </a:xfrm>
            <a:solidFill>
              <a:schemeClr val="bg1"/>
            </a:solidFill>
          </p:grpSpPr>
          <p:sp>
            <p:nvSpPr>
              <p:cNvPr id="60" name="Freeform 5">
                <a:extLst>
                  <a:ext uri="{FF2B5EF4-FFF2-40B4-BE49-F238E27FC236}">
                    <a16:creationId xmlns:a16="http://schemas.microsoft.com/office/drawing/2014/main" id="{83626811-FDD3-4084-ADDE-37899F88EA1C}"/>
                  </a:ext>
                </a:extLst>
              </p:cNvPr>
              <p:cNvSpPr>
                <a:spLocks/>
              </p:cNvSpPr>
              <p:nvPr/>
            </p:nvSpPr>
            <p:spPr bwMode="auto">
              <a:xfrm>
                <a:off x="11864960" y="2603505"/>
                <a:ext cx="390525" cy="376239"/>
              </a:xfrm>
              <a:custGeom>
                <a:avLst/>
                <a:gdLst>
                  <a:gd name="T0" fmla="*/ 52 w 104"/>
                  <a:gd name="T1" fmla="*/ 100 h 100"/>
                  <a:gd name="T2" fmla="*/ 0 w 104"/>
                  <a:gd name="T3" fmla="*/ 48 h 100"/>
                  <a:gd name="T4" fmla="*/ 32 w 104"/>
                  <a:gd name="T5" fmla="*/ 0 h 100"/>
                  <a:gd name="T6" fmla="*/ 35 w 104"/>
                  <a:gd name="T7" fmla="*/ 7 h 100"/>
                  <a:gd name="T8" fmla="*/ 8 w 104"/>
                  <a:gd name="T9" fmla="*/ 48 h 100"/>
                  <a:gd name="T10" fmla="*/ 52 w 104"/>
                  <a:gd name="T11" fmla="*/ 92 h 100"/>
                  <a:gd name="T12" fmla="*/ 96 w 104"/>
                  <a:gd name="T13" fmla="*/ 52 h 100"/>
                  <a:gd name="T14" fmla="*/ 104 w 104"/>
                  <a:gd name="T15" fmla="*/ 52 h 100"/>
                  <a:gd name="T16" fmla="*/ 52 w 104"/>
                  <a:gd name="T1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00">
                    <a:moveTo>
                      <a:pt x="52" y="100"/>
                    </a:moveTo>
                    <a:cubicBezTo>
                      <a:pt x="23" y="100"/>
                      <a:pt x="0" y="77"/>
                      <a:pt x="0" y="48"/>
                    </a:cubicBezTo>
                    <a:cubicBezTo>
                      <a:pt x="0" y="27"/>
                      <a:pt x="13" y="8"/>
                      <a:pt x="32" y="0"/>
                    </a:cubicBezTo>
                    <a:cubicBezTo>
                      <a:pt x="35" y="7"/>
                      <a:pt x="35" y="7"/>
                      <a:pt x="35" y="7"/>
                    </a:cubicBezTo>
                    <a:cubicBezTo>
                      <a:pt x="19" y="14"/>
                      <a:pt x="8" y="30"/>
                      <a:pt x="8" y="48"/>
                    </a:cubicBezTo>
                    <a:cubicBezTo>
                      <a:pt x="8" y="72"/>
                      <a:pt x="28" y="92"/>
                      <a:pt x="52" y="92"/>
                    </a:cubicBezTo>
                    <a:cubicBezTo>
                      <a:pt x="75" y="92"/>
                      <a:pt x="94" y="74"/>
                      <a:pt x="96" y="52"/>
                    </a:cubicBezTo>
                    <a:cubicBezTo>
                      <a:pt x="104" y="52"/>
                      <a:pt x="104" y="52"/>
                      <a:pt x="104" y="52"/>
                    </a:cubicBezTo>
                    <a:cubicBezTo>
                      <a:pt x="102" y="79"/>
                      <a:pt x="79" y="100"/>
                      <a:pt x="52" y="10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6">
                <a:extLst>
                  <a:ext uri="{FF2B5EF4-FFF2-40B4-BE49-F238E27FC236}">
                    <a16:creationId xmlns:a16="http://schemas.microsoft.com/office/drawing/2014/main" id="{67290ECA-5A3F-4B53-84AA-8C0337397F87}"/>
                  </a:ext>
                </a:extLst>
              </p:cNvPr>
              <p:cNvSpPr>
                <a:spLocks/>
              </p:cNvSpPr>
              <p:nvPr/>
            </p:nvSpPr>
            <p:spPr bwMode="auto">
              <a:xfrm>
                <a:off x="12123723" y="2603505"/>
                <a:ext cx="131762" cy="166689"/>
              </a:xfrm>
              <a:custGeom>
                <a:avLst/>
                <a:gdLst>
                  <a:gd name="T0" fmla="*/ 27 w 35"/>
                  <a:gd name="T1" fmla="*/ 44 h 44"/>
                  <a:gd name="T2" fmla="*/ 0 w 35"/>
                  <a:gd name="T3" fmla="*/ 7 h 44"/>
                  <a:gd name="T4" fmla="*/ 3 w 35"/>
                  <a:gd name="T5" fmla="*/ 0 h 44"/>
                  <a:gd name="T6" fmla="*/ 35 w 35"/>
                  <a:gd name="T7" fmla="*/ 44 h 44"/>
                  <a:gd name="T8" fmla="*/ 27 w 35"/>
                  <a:gd name="T9" fmla="*/ 44 h 44"/>
                </a:gdLst>
                <a:ahLst/>
                <a:cxnLst>
                  <a:cxn ang="0">
                    <a:pos x="T0" y="T1"/>
                  </a:cxn>
                  <a:cxn ang="0">
                    <a:pos x="T2" y="T3"/>
                  </a:cxn>
                  <a:cxn ang="0">
                    <a:pos x="T4" y="T5"/>
                  </a:cxn>
                  <a:cxn ang="0">
                    <a:pos x="T6" y="T7"/>
                  </a:cxn>
                  <a:cxn ang="0">
                    <a:pos x="T8" y="T9"/>
                  </a:cxn>
                </a:cxnLst>
                <a:rect l="0" t="0" r="r" b="b"/>
                <a:pathLst>
                  <a:path w="35" h="44">
                    <a:moveTo>
                      <a:pt x="27" y="44"/>
                    </a:moveTo>
                    <a:cubicBezTo>
                      <a:pt x="25" y="28"/>
                      <a:pt x="15" y="14"/>
                      <a:pt x="0" y="7"/>
                    </a:cubicBezTo>
                    <a:cubicBezTo>
                      <a:pt x="3" y="0"/>
                      <a:pt x="3" y="0"/>
                      <a:pt x="3" y="0"/>
                    </a:cubicBezTo>
                    <a:cubicBezTo>
                      <a:pt x="21" y="8"/>
                      <a:pt x="33" y="24"/>
                      <a:pt x="35" y="44"/>
                    </a:cubicBezTo>
                    <a:lnTo>
                      <a:pt x="27"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7">
                <a:extLst>
                  <a:ext uri="{FF2B5EF4-FFF2-40B4-BE49-F238E27FC236}">
                    <a16:creationId xmlns:a16="http://schemas.microsoft.com/office/drawing/2014/main" id="{79CB8AFA-25DA-422F-BC32-8D5A03461CAC}"/>
                  </a:ext>
                </a:extLst>
              </p:cNvPr>
              <p:cNvSpPr>
                <a:spLocks/>
              </p:cNvSpPr>
              <p:nvPr/>
            </p:nvSpPr>
            <p:spPr bwMode="auto">
              <a:xfrm>
                <a:off x="11969747" y="2498733"/>
                <a:ext cx="180975" cy="134938"/>
              </a:xfrm>
              <a:custGeom>
                <a:avLst/>
                <a:gdLst>
                  <a:gd name="T0" fmla="*/ 86 w 114"/>
                  <a:gd name="T1" fmla="*/ 85 h 85"/>
                  <a:gd name="T2" fmla="*/ 67 w 114"/>
                  <a:gd name="T3" fmla="*/ 85 h 85"/>
                  <a:gd name="T4" fmla="*/ 67 w 114"/>
                  <a:gd name="T5" fmla="*/ 38 h 85"/>
                  <a:gd name="T6" fmla="*/ 95 w 114"/>
                  <a:gd name="T7" fmla="*/ 38 h 85"/>
                  <a:gd name="T8" fmla="*/ 95 w 114"/>
                  <a:gd name="T9" fmla="*/ 19 h 85"/>
                  <a:gd name="T10" fmla="*/ 19 w 114"/>
                  <a:gd name="T11" fmla="*/ 19 h 85"/>
                  <a:gd name="T12" fmla="*/ 19 w 114"/>
                  <a:gd name="T13" fmla="*/ 38 h 85"/>
                  <a:gd name="T14" fmla="*/ 48 w 114"/>
                  <a:gd name="T15" fmla="*/ 38 h 85"/>
                  <a:gd name="T16" fmla="*/ 48 w 114"/>
                  <a:gd name="T17" fmla="*/ 85 h 85"/>
                  <a:gd name="T18" fmla="*/ 29 w 114"/>
                  <a:gd name="T19" fmla="*/ 85 h 85"/>
                  <a:gd name="T20" fmla="*/ 29 w 114"/>
                  <a:gd name="T21" fmla="*/ 57 h 85"/>
                  <a:gd name="T22" fmla="*/ 0 w 114"/>
                  <a:gd name="T23" fmla="*/ 57 h 85"/>
                  <a:gd name="T24" fmla="*/ 0 w 114"/>
                  <a:gd name="T25" fmla="*/ 0 h 85"/>
                  <a:gd name="T26" fmla="*/ 114 w 114"/>
                  <a:gd name="T27" fmla="*/ 0 h 85"/>
                  <a:gd name="T28" fmla="*/ 114 w 114"/>
                  <a:gd name="T29" fmla="*/ 57 h 85"/>
                  <a:gd name="T30" fmla="*/ 86 w 114"/>
                  <a:gd name="T31" fmla="*/ 57 h 85"/>
                  <a:gd name="T32" fmla="*/ 86 w 114"/>
                  <a:gd name="T3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85">
                    <a:moveTo>
                      <a:pt x="86" y="85"/>
                    </a:moveTo>
                    <a:lnTo>
                      <a:pt x="67" y="85"/>
                    </a:lnTo>
                    <a:lnTo>
                      <a:pt x="67" y="38"/>
                    </a:lnTo>
                    <a:lnTo>
                      <a:pt x="95" y="38"/>
                    </a:lnTo>
                    <a:lnTo>
                      <a:pt x="95" y="19"/>
                    </a:lnTo>
                    <a:lnTo>
                      <a:pt x="19" y="19"/>
                    </a:lnTo>
                    <a:lnTo>
                      <a:pt x="19" y="38"/>
                    </a:lnTo>
                    <a:lnTo>
                      <a:pt x="48" y="38"/>
                    </a:lnTo>
                    <a:lnTo>
                      <a:pt x="48" y="85"/>
                    </a:lnTo>
                    <a:lnTo>
                      <a:pt x="29" y="85"/>
                    </a:lnTo>
                    <a:lnTo>
                      <a:pt x="29" y="57"/>
                    </a:lnTo>
                    <a:lnTo>
                      <a:pt x="0" y="57"/>
                    </a:lnTo>
                    <a:lnTo>
                      <a:pt x="0" y="0"/>
                    </a:lnTo>
                    <a:lnTo>
                      <a:pt x="114" y="0"/>
                    </a:lnTo>
                    <a:lnTo>
                      <a:pt x="114" y="57"/>
                    </a:lnTo>
                    <a:lnTo>
                      <a:pt x="86" y="57"/>
                    </a:lnTo>
                    <a:lnTo>
                      <a:pt x="86"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
                <a:extLst>
                  <a:ext uri="{FF2B5EF4-FFF2-40B4-BE49-F238E27FC236}">
                    <a16:creationId xmlns:a16="http://schemas.microsoft.com/office/drawing/2014/main" id="{641553BD-209C-4EBC-83D5-DAE061D91C77}"/>
                  </a:ext>
                </a:extLst>
              </p:cNvPr>
              <p:cNvSpPr>
                <a:spLocks/>
              </p:cNvSpPr>
              <p:nvPr/>
            </p:nvSpPr>
            <p:spPr bwMode="auto">
              <a:xfrm>
                <a:off x="12199936" y="2562233"/>
                <a:ext cx="68263" cy="68263"/>
              </a:xfrm>
              <a:custGeom>
                <a:avLst/>
                <a:gdLst>
                  <a:gd name="T0" fmla="*/ 14 w 43"/>
                  <a:gd name="T1" fmla="*/ 43 h 43"/>
                  <a:gd name="T2" fmla="*/ 0 w 43"/>
                  <a:gd name="T3" fmla="*/ 29 h 43"/>
                  <a:gd name="T4" fmla="*/ 28 w 43"/>
                  <a:gd name="T5" fmla="*/ 0 h 43"/>
                  <a:gd name="T6" fmla="*/ 43 w 43"/>
                  <a:gd name="T7" fmla="*/ 15 h 43"/>
                  <a:gd name="T8" fmla="*/ 14 w 43"/>
                  <a:gd name="T9" fmla="*/ 43 h 43"/>
                </a:gdLst>
                <a:ahLst/>
                <a:cxnLst>
                  <a:cxn ang="0">
                    <a:pos x="T0" y="T1"/>
                  </a:cxn>
                  <a:cxn ang="0">
                    <a:pos x="T2" y="T3"/>
                  </a:cxn>
                  <a:cxn ang="0">
                    <a:pos x="T4" y="T5"/>
                  </a:cxn>
                  <a:cxn ang="0">
                    <a:pos x="T6" y="T7"/>
                  </a:cxn>
                  <a:cxn ang="0">
                    <a:pos x="T8" y="T9"/>
                  </a:cxn>
                </a:cxnLst>
                <a:rect l="0" t="0" r="r" b="b"/>
                <a:pathLst>
                  <a:path w="43" h="43">
                    <a:moveTo>
                      <a:pt x="14" y="43"/>
                    </a:moveTo>
                    <a:lnTo>
                      <a:pt x="0" y="29"/>
                    </a:lnTo>
                    <a:lnTo>
                      <a:pt x="28" y="0"/>
                    </a:lnTo>
                    <a:lnTo>
                      <a:pt x="43" y="15"/>
                    </a:lnTo>
                    <a:lnTo>
                      <a:pt x="14"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9">
                <a:extLst>
                  <a:ext uri="{FF2B5EF4-FFF2-40B4-BE49-F238E27FC236}">
                    <a16:creationId xmlns:a16="http://schemas.microsoft.com/office/drawing/2014/main" id="{E76F9C9F-AFDC-4F6D-8D93-20FF51C50896}"/>
                  </a:ext>
                </a:extLst>
              </p:cNvPr>
              <p:cNvSpPr>
                <a:spLocks/>
              </p:cNvSpPr>
              <p:nvPr/>
            </p:nvSpPr>
            <p:spPr bwMode="auto">
              <a:xfrm>
                <a:off x="12225304" y="2543181"/>
                <a:ext cx="60325" cy="60325"/>
              </a:xfrm>
              <a:custGeom>
                <a:avLst/>
                <a:gdLst>
                  <a:gd name="T0" fmla="*/ 27 w 38"/>
                  <a:gd name="T1" fmla="*/ 38 h 38"/>
                  <a:gd name="T2" fmla="*/ 0 w 38"/>
                  <a:gd name="T3" fmla="*/ 12 h 38"/>
                  <a:gd name="T4" fmla="*/ 12 w 38"/>
                  <a:gd name="T5" fmla="*/ 0 h 38"/>
                  <a:gd name="T6" fmla="*/ 38 w 38"/>
                  <a:gd name="T7" fmla="*/ 27 h 38"/>
                  <a:gd name="T8" fmla="*/ 27 w 38"/>
                  <a:gd name="T9" fmla="*/ 38 h 38"/>
                </a:gdLst>
                <a:ahLst/>
                <a:cxnLst>
                  <a:cxn ang="0">
                    <a:pos x="T0" y="T1"/>
                  </a:cxn>
                  <a:cxn ang="0">
                    <a:pos x="T2" y="T3"/>
                  </a:cxn>
                  <a:cxn ang="0">
                    <a:pos x="T4" y="T5"/>
                  </a:cxn>
                  <a:cxn ang="0">
                    <a:pos x="T6" y="T7"/>
                  </a:cxn>
                  <a:cxn ang="0">
                    <a:pos x="T8" y="T9"/>
                  </a:cxn>
                </a:cxnLst>
                <a:rect l="0" t="0" r="r" b="b"/>
                <a:pathLst>
                  <a:path w="38" h="38">
                    <a:moveTo>
                      <a:pt x="27" y="38"/>
                    </a:moveTo>
                    <a:lnTo>
                      <a:pt x="0" y="12"/>
                    </a:lnTo>
                    <a:lnTo>
                      <a:pt x="12" y="0"/>
                    </a:lnTo>
                    <a:lnTo>
                      <a:pt x="38" y="27"/>
                    </a:lnTo>
                    <a:lnTo>
                      <a:pt x="27"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0">
                <a:extLst>
                  <a:ext uri="{FF2B5EF4-FFF2-40B4-BE49-F238E27FC236}">
                    <a16:creationId xmlns:a16="http://schemas.microsoft.com/office/drawing/2014/main" id="{7BC818EB-8126-4AB0-96B3-3BF8970C9BE3}"/>
                  </a:ext>
                </a:extLst>
              </p:cNvPr>
              <p:cNvSpPr>
                <a:spLocks/>
              </p:cNvSpPr>
              <p:nvPr/>
            </p:nvSpPr>
            <p:spPr bwMode="auto">
              <a:xfrm>
                <a:off x="12045950" y="2663825"/>
                <a:ext cx="134938" cy="136525"/>
              </a:xfrm>
              <a:custGeom>
                <a:avLst/>
                <a:gdLst>
                  <a:gd name="T0" fmla="*/ 85 w 85"/>
                  <a:gd name="T1" fmla="*/ 86 h 86"/>
                  <a:gd name="T2" fmla="*/ 0 w 85"/>
                  <a:gd name="T3" fmla="*/ 86 h 86"/>
                  <a:gd name="T4" fmla="*/ 0 w 85"/>
                  <a:gd name="T5" fmla="*/ 0 h 86"/>
                  <a:gd name="T6" fmla="*/ 19 w 85"/>
                  <a:gd name="T7" fmla="*/ 0 h 86"/>
                  <a:gd name="T8" fmla="*/ 19 w 85"/>
                  <a:gd name="T9" fmla="*/ 67 h 86"/>
                  <a:gd name="T10" fmla="*/ 85 w 85"/>
                  <a:gd name="T11" fmla="*/ 67 h 86"/>
                  <a:gd name="T12" fmla="*/ 85 w 85"/>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85" h="86">
                    <a:moveTo>
                      <a:pt x="85" y="86"/>
                    </a:moveTo>
                    <a:lnTo>
                      <a:pt x="0" y="86"/>
                    </a:lnTo>
                    <a:lnTo>
                      <a:pt x="0" y="0"/>
                    </a:lnTo>
                    <a:lnTo>
                      <a:pt x="19" y="0"/>
                    </a:lnTo>
                    <a:lnTo>
                      <a:pt x="19" y="67"/>
                    </a:lnTo>
                    <a:lnTo>
                      <a:pt x="85" y="67"/>
                    </a:lnTo>
                    <a:lnTo>
                      <a:pt x="8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 name="组合 4">
            <a:extLst>
              <a:ext uri="{FF2B5EF4-FFF2-40B4-BE49-F238E27FC236}">
                <a16:creationId xmlns:a16="http://schemas.microsoft.com/office/drawing/2014/main" id="{EBAB56F0-5B59-4A8B-B239-E72627214B1B}"/>
              </a:ext>
            </a:extLst>
          </p:cNvPr>
          <p:cNvGrpSpPr/>
          <p:nvPr/>
        </p:nvGrpSpPr>
        <p:grpSpPr>
          <a:xfrm>
            <a:off x="6276516" y="1931150"/>
            <a:ext cx="2447024" cy="2995699"/>
            <a:chOff x="6276516" y="1931150"/>
            <a:chExt cx="2447024" cy="2995699"/>
          </a:xfrm>
        </p:grpSpPr>
        <p:sp>
          <p:nvSpPr>
            <p:cNvPr id="38" name="矩形 37">
              <a:extLst>
                <a:ext uri="{FF2B5EF4-FFF2-40B4-BE49-F238E27FC236}">
                  <a16:creationId xmlns:a16="http://schemas.microsoft.com/office/drawing/2014/main" id="{5C8C8DFB-9AC7-474A-BE48-D7B39A540B0D}"/>
                </a:ext>
              </a:extLst>
            </p:cNvPr>
            <p:cNvSpPr/>
            <p:nvPr/>
          </p:nvSpPr>
          <p:spPr>
            <a:xfrm>
              <a:off x="6276516" y="1931150"/>
              <a:ext cx="2447024" cy="2995699"/>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21F2FDFD-BF68-4C11-8278-3433B10048DF}"/>
                </a:ext>
              </a:extLst>
            </p:cNvPr>
            <p:cNvSpPr/>
            <p:nvPr/>
          </p:nvSpPr>
          <p:spPr>
            <a:xfrm>
              <a:off x="6448791" y="2057889"/>
              <a:ext cx="1389142" cy="396583"/>
            </a:xfrm>
            <a:prstGeom prst="rect">
              <a:avLst/>
            </a:prstGeom>
          </p:spPr>
          <p:txBody>
            <a:bodyPr wrap="square" lIns="0">
              <a:normAutofit/>
            </a:bodyPr>
            <a:lstStyle/>
            <a:p>
              <a:pPr>
                <a:lnSpc>
                  <a:spcPct val="120000"/>
                </a:lnSpc>
              </a:pPr>
              <a:r>
                <a:rPr lang="zh-CN" altLang="en-US" b="1" dirty="0">
                  <a:solidFill>
                    <a:schemeClr val="bg1"/>
                  </a:solidFill>
                  <a:latin typeface="+mj-ea"/>
                  <a:ea typeface="+mj-ea"/>
                  <a:cs typeface="Arial" panose="020B0604020202020204" pitchFamily="34" charset="0"/>
                </a:rPr>
                <a:t>过拟合</a:t>
              </a:r>
              <a:endParaRPr lang="en-US" altLang="zh-CN" b="1" dirty="0">
                <a:solidFill>
                  <a:schemeClr val="bg1"/>
                </a:solidFill>
                <a:latin typeface="+mj-ea"/>
                <a:ea typeface="+mj-ea"/>
                <a:cs typeface="Arial" panose="020B0604020202020204" pitchFamily="34" charset="0"/>
              </a:endParaRPr>
            </a:p>
          </p:txBody>
        </p:sp>
        <p:sp>
          <p:nvSpPr>
            <p:cNvPr id="40" name="矩形 39">
              <a:extLst>
                <a:ext uri="{FF2B5EF4-FFF2-40B4-BE49-F238E27FC236}">
                  <a16:creationId xmlns:a16="http://schemas.microsoft.com/office/drawing/2014/main" id="{B789138A-F452-40F2-8AE7-549064D1D9FB}"/>
                </a:ext>
              </a:extLst>
            </p:cNvPr>
            <p:cNvSpPr/>
            <p:nvPr/>
          </p:nvSpPr>
          <p:spPr>
            <a:xfrm>
              <a:off x="6276517" y="2516840"/>
              <a:ext cx="2447023" cy="1888333"/>
            </a:xfrm>
            <a:prstGeom prst="rect">
              <a:avLst/>
            </a:prstGeom>
            <a:pattFill prst="ltUpDiag">
              <a:fgClr>
                <a:schemeClr val="bg1">
                  <a:lumMod val="85000"/>
                </a:schemeClr>
              </a:fgClr>
              <a:bgClr>
                <a:schemeClr val="bg1"/>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a:extLst>
                <a:ext uri="{FF2B5EF4-FFF2-40B4-BE49-F238E27FC236}">
                  <a16:creationId xmlns:a16="http://schemas.microsoft.com/office/drawing/2014/main" id="{7AC56F17-B839-499A-9E04-A17C2F624E54}"/>
                </a:ext>
              </a:extLst>
            </p:cNvPr>
            <p:cNvSpPr/>
            <p:nvPr/>
          </p:nvSpPr>
          <p:spPr>
            <a:xfrm>
              <a:off x="6448791" y="2638607"/>
              <a:ext cx="2225740" cy="1498552"/>
            </a:xfrm>
            <a:prstGeom prst="rect">
              <a:avLst/>
            </a:prstGeom>
          </p:spPr>
          <p:txBody>
            <a:bodyPr wrap="square" lIns="0">
              <a:normAutofit fontScale="92500" lnSpcReduction="20000"/>
            </a:bodyPr>
            <a:lstStyle/>
            <a:p>
              <a:pPr>
                <a:lnSpc>
                  <a:spcPct val="130000"/>
                </a:lnSpc>
              </a:pPr>
              <a:r>
                <a:rPr lang="zh-CN" altLang="en-US" dirty="0">
                  <a:solidFill>
                    <a:schemeClr val="tx1">
                      <a:lumMod val="95000"/>
                      <a:lumOff val="5000"/>
                    </a:schemeClr>
                  </a:solidFill>
                  <a:latin typeface="+mn-ea"/>
                  <a:cs typeface="Arial" panose="020B0604020202020204" pitchFamily="34" charset="0"/>
                </a:rPr>
                <a:t>采用较少的训练样本，在网络参数多时会导致网络对少量样本的针对性过强，导致过拟合现象出现。</a:t>
              </a:r>
            </a:p>
          </p:txBody>
        </p:sp>
        <p:grpSp>
          <p:nvGrpSpPr>
            <p:cNvPr id="67" name="组合 66">
              <a:extLst>
                <a:ext uri="{FF2B5EF4-FFF2-40B4-BE49-F238E27FC236}">
                  <a16:creationId xmlns:a16="http://schemas.microsoft.com/office/drawing/2014/main" id="{B461B236-F47B-440F-9421-B787E5806109}"/>
                </a:ext>
              </a:extLst>
            </p:cNvPr>
            <p:cNvGrpSpPr/>
            <p:nvPr/>
          </p:nvGrpSpPr>
          <p:grpSpPr>
            <a:xfrm>
              <a:off x="6448791" y="4465536"/>
              <a:ext cx="368569" cy="355727"/>
              <a:chOff x="11834813" y="3744913"/>
              <a:chExt cx="455613" cy="439738"/>
            </a:xfrm>
            <a:solidFill>
              <a:schemeClr val="bg1"/>
            </a:solidFill>
          </p:grpSpPr>
          <p:sp>
            <p:nvSpPr>
              <p:cNvPr id="68" name="Freeform 11">
                <a:extLst>
                  <a:ext uri="{FF2B5EF4-FFF2-40B4-BE49-F238E27FC236}">
                    <a16:creationId xmlns:a16="http://schemas.microsoft.com/office/drawing/2014/main" id="{9FEF784D-2D4A-455C-B7AB-DC6904B0B7B9}"/>
                  </a:ext>
                </a:extLst>
              </p:cNvPr>
              <p:cNvSpPr>
                <a:spLocks/>
              </p:cNvSpPr>
              <p:nvPr/>
            </p:nvSpPr>
            <p:spPr bwMode="auto">
              <a:xfrm>
                <a:off x="11834813" y="3763963"/>
                <a:ext cx="455613" cy="300038"/>
              </a:xfrm>
              <a:custGeom>
                <a:avLst/>
                <a:gdLst>
                  <a:gd name="T0" fmla="*/ 263 w 287"/>
                  <a:gd name="T1" fmla="*/ 189 h 189"/>
                  <a:gd name="T2" fmla="*/ 78 w 287"/>
                  <a:gd name="T3" fmla="*/ 189 h 189"/>
                  <a:gd name="T4" fmla="*/ 31 w 287"/>
                  <a:gd name="T5" fmla="*/ 18 h 189"/>
                  <a:gd name="T6" fmla="*/ 0 w 287"/>
                  <a:gd name="T7" fmla="*/ 18 h 189"/>
                  <a:gd name="T8" fmla="*/ 0 w 287"/>
                  <a:gd name="T9" fmla="*/ 0 h 189"/>
                  <a:gd name="T10" fmla="*/ 45 w 287"/>
                  <a:gd name="T11" fmla="*/ 0 h 189"/>
                  <a:gd name="T12" fmla="*/ 92 w 287"/>
                  <a:gd name="T13" fmla="*/ 170 h 189"/>
                  <a:gd name="T14" fmla="*/ 249 w 287"/>
                  <a:gd name="T15" fmla="*/ 170 h 189"/>
                  <a:gd name="T16" fmla="*/ 263 w 287"/>
                  <a:gd name="T17" fmla="*/ 85 h 189"/>
                  <a:gd name="T18" fmla="*/ 114 w 287"/>
                  <a:gd name="T19" fmla="*/ 85 h 189"/>
                  <a:gd name="T20" fmla="*/ 114 w 287"/>
                  <a:gd name="T21" fmla="*/ 66 h 189"/>
                  <a:gd name="T22" fmla="*/ 287 w 287"/>
                  <a:gd name="T23" fmla="*/ 66 h 189"/>
                  <a:gd name="T24" fmla="*/ 263 w 287"/>
                  <a:gd name="T2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189">
                    <a:moveTo>
                      <a:pt x="263" y="189"/>
                    </a:moveTo>
                    <a:lnTo>
                      <a:pt x="78" y="189"/>
                    </a:lnTo>
                    <a:lnTo>
                      <a:pt x="31" y="18"/>
                    </a:lnTo>
                    <a:lnTo>
                      <a:pt x="0" y="18"/>
                    </a:lnTo>
                    <a:lnTo>
                      <a:pt x="0" y="0"/>
                    </a:lnTo>
                    <a:lnTo>
                      <a:pt x="45" y="0"/>
                    </a:lnTo>
                    <a:lnTo>
                      <a:pt x="92" y="170"/>
                    </a:lnTo>
                    <a:lnTo>
                      <a:pt x="249" y="170"/>
                    </a:lnTo>
                    <a:lnTo>
                      <a:pt x="263" y="85"/>
                    </a:lnTo>
                    <a:lnTo>
                      <a:pt x="114" y="85"/>
                    </a:lnTo>
                    <a:lnTo>
                      <a:pt x="114" y="66"/>
                    </a:lnTo>
                    <a:lnTo>
                      <a:pt x="287" y="66"/>
                    </a:lnTo>
                    <a:lnTo>
                      <a:pt x="263"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2">
                <a:extLst>
                  <a:ext uri="{FF2B5EF4-FFF2-40B4-BE49-F238E27FC236}">
                    <a16:creationId xmlns:a16="http://schemas.microsoft.com/office/drawing/2014/main" id="{11A87584-D703-4F08-9753-A9D3A941E365}"/>
                  </a:ext>
                </a:extLst>
              </p:cNvPr>
              <p:cNvSpPr>
                <a:spLocks noEditPoints="1"/>
              </p:cNvSpPr>
              <p:nvPr/>
            </p:nvSpPr>
            <p:spPr bwMode="auto">
              <a:xfrm>
                <a:off x="11955463" y="4094163"/>
                <a:ext cx="90488" cy="9048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8 h 24"/>
                  <a:gd name="T12" fmla="*/ 8 w 24"/>
                  <a:gd name="T13" fmla="*/ 12 h 24"/>
                  <a:gd name="T14" fmla="*/ 12 w 24"/>
                  <a:gd name="T15" fmla="*/ 16 h 24"/>
                  <a:gd name="T16" fmla="*/ 16 w 24"/>
                  <a:gd name="T17" fmla="*/ 12 h 24"/>
                  <a:gd name="T18" fmla="*/ 12 w 24"/>
                  <a:gd name="T1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9" y="24"/>
                      <a:pt x="12" y="24"/>
                    </a:cubicBezTo>
                    <a:moveTo>
                      <a:pt x="12" y="8"/>
                    </a:moveTo>
                    <a:cubicBezTo>
                      <a:pt x="10" y="8"/>
                      <a:pt x="8" y="10"/>
                      <a:pt x="8" y="12"/>
                    </a:cubicBezTo>
                    <a:cubicBezTo>
                      <a:pt x="8" y="14"/>
                      <a:pt x="10" y="16"/>
                      <a:pt x="12" y="16"/>
                    </a:cubicBezTo>
                    <a:cubicBezTo>
                      <a:pt x="14" y="16"/>
                      <a:pt x="16" y="14"/>
                      <a:pt x="16" y="12"/>
                    </a:cubicBezTo>
                    <a:cubicBezTo>
                      <a:pt x="16" y="10"/>
                      <a:pt x="14" y="8"/>
                      <a:pt x="12"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3">
                <a:extLst>
                  <a:ext uri="{FF2B5EF4-FFF2-40B4-BE49-F238E27FC236}">
                    <a16:creationId xmlns:a16="http://schemas.microsoft.com/office/drawing/2014/main" id="{B31A45B2-1803-4364-A834-5283E85A606F}"/>
                  </a:ext>
                </a:extLst>
              </p:cNvPr>
              <p:cNvSpPr>
                <a:spLocks noEditPoints="1"/>
              </p:cNvSpPr>
              <p:nvPr/>
            </p:nvSpPr>
            <p:spPr bwMode="auto">
              <a:xfrm>
                <a:off x="12150725" y="4094163"/>
                <a:ext cx="90488" cy="9048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8 h 24"/>
                  <a:gd name="T12" fmla="*/ 8 w 24"/>
                  <a:gd name="T13" fmla="*/ 12 h 24"/>
                  <a:gd name="T14" fmla="*/ 12 w 24"/>
                  <a:gd name="T15" fmla="*/ 16 h 24"/>
                  <a:gd name="T16" fmla="*/ 16 w 24"/>
                  <a:gd name="T17" fmla="*/ 12 h 24"/>
                  <a:gd name="T18" fmla="*/ 12 w 24"/>
                  <a:gd name="T1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9" y="24"/>
                      <a:pt x="12" y="24"/>
                    </a:cubicBezTo>
                    <a:moveTo>
                      <a:pt x="12" y="8"/>
                    </a:moveTo>
                    <a:cubicBezTo>
                      <a:pt x="10" y="8"/>
                      <a:pt x="8" y="10"/>
                      <a:pt x="8" y="12"/>
                    </a:cubicBezTo>
                    <a:cubicBezTo>
                      <a:pt x="8" y="14"/>
                      <a:pt x="10" y="16"/>
                      <a:pt x="12" y="16"/>
                    </a:cubicBezTo>
                    <a:cubicBezTo>
                      <a:pt x="14" y="16"/>
                      <a:pt x="16" y="14"/>
                      <a:pt x="16" y="12"/>
                    </a:cubicBezTo>
                    <a:cubicBezTo>
                      <a:pt x="16" y="10"/>
                      <a:pt x="14" y="8"/>
                      <a:pt x="12"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Rectangle 14">
                <a:extLst>
                  <a:ext uri="{FF2B5EF4-FFF2-40B4-BE49-F238E27FC236}">
                    <a16:creationId xmlns:a16="http://schemas.microsoft.com/office/drawing/2014/main" id="{8E405FF0-EE72-478C-82D4-37EC38837E7E}"/>
                  </a:ext>
                </a:extLst>
              </p:cNvPr>
              <p:cNvSpPr>
                <a:spLocks noChangeArrowheads="1"/>
              </p:cNvSpPr>
              <p:nvPr/>
            </p:nvSpPr>
            <p:spPr bwMode="auto">
              <a:xfrm>
                <a:off x="12045950" y="3929063"/>
                <a:ext cx="30163" cy="74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Rectangle 15">
                <a:extLst>
                  <a:ext uri="{FF2B5EF4-FFF2-40B4-BE49-F238E27FC236}">
                    <a16:creationId xmlns:a16="http://schemas.microsoft.com/office/drawing/2014/main" id="{CFFDAA22-16CF-4175-94FB-A1FB93A75B91}"/>
                  </a:ext>
                </a:extLst>
              </p:cNvPr>
              <p:cNvSpPr>
                <a:spLocks noChangeArrowheads="1"/>
              </p:cNvSpPr>
              <p:nvPr/>
            </p:nvSpPr>
            <p:spPr bwMode="auto">
              <a:xfrm>
                <a:off x="12136438" y="3929063"/>
                <a:ext cx="30163" cy="74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6">
                <a:extLst>
                  <a:ext uri="{FF2B5EF4-FFF2-40B4-BE49-F238E27FC236}">
                    <a16:creationId xmlns:a16="http://schemas.microsoft.com/office/drawing/2014/main" id="{D5777420-1A91-4068-BF05-113D8251F952}"/>
                  </a:ext>
                </a:extLst>
              </p:cNvPr>
              <p:cNvSpPr>
                <a:spLocks/>
              </p:cNvSpPr>
              <p:nvPr/>
            </p:nvSpPr>
            <p:spPr bwMode="auto">
              <a:xfrm>
                <a:off x="12015788" y="3763963"/>
                <a:ext cx="107950" cy="74613"/>
              </a:xfrm>
              <a:custGeom>
                <a:avLst/>
                <a:gdLst>
                  <a:gd name="T0" fmla="*/ 19 w 68"/>
                  <a:gd name="T1" fmla="*/ 47 h 47"/>
                  <a:gd name="T2" fmla="*/ 0 w 68"/>
                  <a:gd name="T3" fmla="*/ 47 h 47"/>
                  <a:gd name="T4" fmla="*/ 0 w 68"/>
                  <a:gd name="T5" fmla="*/ 21 h 47"/>
                  <a:gd name="T6" fmla="*/ 64 w 68"/>
                  <a:gd name="T7" fmla="*/ 0 h 47"/>
                  <a:gd name="T8" fmla="*/ 68 w 68"/>
                  <a:gd name="T9" fmla="*/ 18 h 47"/>
                  <a:gd name="T10" fmla="*/ 19 w 68"/>
                  <a:gd name="T11" fmla="*/ 35 h 47"/>
                  <a:gd name="T12" fmla="*/ 19 w 68"/>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68" h="47">
                    <a:moveTo>
                      <a:pt x="19" y="47"/>
                    </a:moveTo>
                    <a:lnTo>
                      <a:pt x="0" y="47"/>
                    </a:lnTo>
                    <a:lnTo>
                      <a:pt x="0" y="21"/>
                    </a:lnTo>
                    <a:lnTo>
                      <a:pt x="64" y="0"/>
                    </a:lnTo>
                    <a:lnTo>
                      <a:pt x="68" y="18"/>
                    </a:lnTo>
                    <a:lnTo>
                      <a:pt x="19" y="35"/>
                    </a:lnTo>
                    <a:lnTo>
                      <a:pt x="19"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7">
                <a:extLst>
                  <a:ext uri="{FF2B5EF4-FFF2-40B4-BE49-F238E27FC236}">
                    <a16:creationId xmlns:a16="http://schemas.microsoft.com/office/drawing/2014/main" id="{F131C47E-1295-49C1-AFB1-1C32F4FFD22A}"/>
                  </a:ext>
                </a:extLst>
              </p:cNvPr>
              <p:cNvSpPr>
                <a:spLocks/>
              </p:cNvSpPr>
              <p:nvPr/>
            </p:nvSpPr>
            <p:spPr bwMode="auto">
              <a:xfrm>
                <a:off x="12106275" y="3744913"/>
                <a:ext cx="149225" cy="93663"/>
              </a:xfrm>
              <a:custGeom>
                <a:avLst/>
                <a:gdLst>
                  <a:gd name="T0" fmla="*/ 94 w 94"/>
                  <a:gd name="T1" fmla="*/ 59 h 59"/>
                  <a:gd name="T2" fmla="*/ 75 w 94"/>
                  <a:gd name="T3" fmla="*/ 59 h 59"/>
                  <a:gd name="T4" fmla="*/ 75 w 94"/>
                  <a:gd name="T5" fmla="*/ 38 h 59"/>
                  <a:gd name="T6" fmla="*/ 19 w 94"/>
                  <a:gd name="T7" fmla="*/ 23 h 59"/>
                  <a:gd name="T8" fmla="*/ 19 w 94"/>
                  <a:gd name="T9" fmla="*/ 59 h 59"/>
                  <a:gd name="T10" fmla="*/ 0 w 94"/>
                  <a:gd name="T11" fmla="*/ 59 h 59"/>
                  <a:gd name="T12" fmla="*/ 0 w 94"/>
                  <a:gd name="T13" fmla="*/ 0 h 59"/>
                  <a:gd name="T14" fmla="*/ 94 w 94"/>
                  <a:gd name="T15" fmla="*/ 23 h 59"/>
                  <a:gd name="T16" fmla="*/ 94 w 94"/>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4" y="59"/>
                    </a:moveTo>
                    <a:lnTo>
                      <a:pt x="75" y="59"/>
                    </a:lnTo>
                    <a:lnTo>
                      <a:pt x="75" y="38"/>
                    </a:lnTo>
                    <a:lnTo>
                      <a:pt x="19" y="23"/>
                    </a:lnTo>
                    <a:lnTo>
                      <a:pt x="19" y="59"/>
                    </a:lnTo>
                    <a:lnTo>
                      <a:pt x="0" y="59"/>
                    </a:lnTo>
                    <a:lnTo>
                      <a:pt x="0" y="0"/>
                    </a:lnTo>
                    <a:lnTo>
                      <a:pt x="94" y="23"/>
                    </a:lnTo>
                    <a:lnTo>
                      <a:pt x="94"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 name="组合 5">
            <a:extLst>
              <a:ext uri="{FF2B5EF4-FFF2-40B4-BE49-F238E27FC236}">
                <a16:creationId xmlns:a16="http://schemas.microsoft.com/office/drawing/2014/main" id="{52956298-5DC0-449C-920F-2F6D225A5A65}"/>
              </a:ext>
            </a:extLst>
          </p:cNvPr>
          <p:cNvGrpSpPr/>
          <p:nvPr/>
        </p:nvGrpSpPr>
        <p:grpSpPr>
          <a:xfrm>
            <a:off x="9084575" y="1931150"/>
            <a:ext cx="2447024" cy="2995699"/>
            <a:chOff x="9084575" y="1931150"/>
            <a:chExt cx="2447024" cy="2995699"/>
          </a:xfrm>
        </p:grpSpPr>
        <p:sp>
          <p:nvSpPr>
            <p:cNvPr id="48" name="矩形 47">
              <a:extLst>
                <a:ext uri="{FF2B5EF4-FFF2-40B4-BE49-F238E27FC236}">
                  <a16:creationId xmlns:a16="http://schemas.microsoft.com/office/drawing/2014/main" id="{AFE2A724-362A-4415-991C-ECC2C91A2F8C}"/>
                </a:ext>
              </a:extLst>
            </p:cNvPr>
            <p:cNvSpPr/>
            <p:nvPr/>
          </p:nvSpPr>
          <p:spPr>
            <a:xfrm>
              <a:off x="9084575" y="1931150"/>
              <a:ext cx="2447024" cy="299569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矩形 48">
              <a:extLst>
                <a:ext uri="{FF2B5EF4-FFF2-40B4-BE49-F238E27FC236}">
                  <a16:creationId xmlns:a16="http://schemas.microsoft.com/office/drawing/2014/main" id="{5B326D90-96C2-40EC-B0CB-27464C12416C}"/>
                </a:ext>
              </a:extLst>
            </p:cNvPr>
            <p:cNvSpPr/>
            <p:nvPr/>
          </p:nvSpPr>
          <p:spPr>
            <a:xfrm>
              <a:off x="9256850" y="2057889"/>
              <a:ext cx="1389142" cy="396583"/>
            </a:xfrm>
            <a:prstGeom prst="rect">
              <a:avLst/>
            </a:prstGeom>
          </p:spPr>
          <p:txBody>
            <a:bodyPr wrap="square" lIns="0">
              <a:normAutofit/>
            </a:bodyPr>
            <a:lstStyle/>
            <a:p>
              <a:pPr>
                <a:lnSpc>
                  <a:spcPct val="120000"/>
                </a:lnSpc>
              </a:pPr>
              <a:r>
                <a:rPr lang="zh-CN" altLang="en-US" b="1" dirty="0">
                  <a:solidFill>
                    <a:schemeClr val="bg1"/>
                  </a:solidFill>
                  <a:latin typeface="+mj-ea"/>
                  <a:ea typeface="+mj-ea"/>
                  <a:cs typeface="Arial" panose="020B0604020202020204" pitchFamily="34" charset="0"/>
                </a:rPr>
                <a:t>欠拟合</a:t>
              </a:r>
              <a:endParaRPr lang="en-US" altLang="zh-CN" b="1" dirty="0">
                <a:solidFill>
                  <a:schemeClr val="bg1"/>
                </a:solidFill>
                <a:latin typeface="+mj-ea"/>
                <a:ea typeface="+mj-ea"/>
                <a:cs typeface="Arial" panose="020B0604020202020204" pitchFamily="34" charset="0"/>
              </a:endParaRPr>
            </a:p>
          </p:txBody>
        </p:sp>
        <p:sp>
          <p:nvSpPr>
            <p:cNvPr id="50" name="矩形 49">
              <a:extLst>
                <a:ext uri="{FF2B5EF4-FFF2-40B4-BE49-F238E27FC236}">
                  <a16:creationId xmlns:a16="http://schemas.microsoft.com/office/drawing/2014/main" id="{C5723DFA-5972-4E31-8C99-340878CBADB0}"/>
                </a:ext>
              </a:extLst>
            </p:cNvPr>
            <p:cNvSpPr/>
            <p:nvPr/>
          </p:nvSpPr>
          <p:spPr>
            <a:xfrm>
              <a:off x="9084576" y="2516840"/>
              <a:ext cx="2447023" cy="1888333"/>
            </a:xfrm>
            <a:prstGeom prst="rect">
              <a:avLst/>
            </a:prstGeom>
            <a:pattFill prst="ltUpDiag">
              <a:fgClr>
                <a:schemeClr val="bg1">
                  <a:lumMod val="85000"/>
                </a:schemeClr>
              </a:fgClr>
              <a:bgClr>
                <a:schemeClr val="bg1"/>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50">
              <a:extLst>
                <a:ext uri="{FF2B5EF4-FFF2-40B4-BE49-F238E27FC236}">
                  <a16:creationId xmlns:a16="http://schemas.microsoft.com/office/drawing/2014/main" id="{237798E0-F1E9-420F-8E02-BC2011CC4353}"/>
                </a:ext>
              </a:extLst>
            </p:cNvPr>
            <p:cNvSpPr/>
            <p:nvPr/>
          </p:nvSpPr>
          <p:spPr>
            <a:xfrm>
              <a:off x="9256850" y="2638607"/>
              <a:ext cx="2225740" cy="1498552"/>
            </a:xfrm>
            <a:prstGeom prst="rect">
              <a:avLst/>
            </a:prstGeom>
          </p:spPr>
          <p:txBody>
            <a:bodyPr wrap="square" lIns="0">
              <a:normAutofit/>
            </a:bodyPr>
            <a:lstStyle/>
            <a:p>
              <a:pPr>
                <a:lnSpc>
                  <a:spcPct val="130000"/>
                </a:lnSpc>
              </a:pPr>
              <a:r>
                <a:rPr lang="zh-CN" altLang="en-US" dirty="0">
                  <a:solidFill>
                    <a:schemeClr val="tx1">
                      <a:lumMod val="95000"/>
                      <a:lumOff val="5000"/>
                    </a:schemeClr>
                  </a:solidFill>
                  <a:latin typeface="+mn-ea"/>
                  <a:cs typeface="Arial" panose="020B0604020202020204" pitchFamily="34" charset="0"/>
                </a:rPr>
                <a:t>当神经网络泛化能力过强时，会导致对样本区分度下降，欠拟合现象会产生。</a:t>
              </a:r>
            </a:p>
          </p:txBody>
        </p:sp>
        <p:grpSp>
          <p:nvGrpSpPr>
            <p:cNvPr id="76" name="组合 75">
              <a:extLst>
                <a:ext uri="{FF2B5EF4-FFF2-40B4-BE49-F238E27FC236}">
                  <a16:creationId xmlns:a16="http://schemas.microsoft.com/office/drawing/2014/main" id="{D6494545-E9F0-4D35-BBA7-1634AF6848A0}"/>
                </a:ext>
              </a:extLst>
            </p:cNvPr>
            <p:cNvGrpSpPr/>
            <p:nvPr/>
          </p:nvGrpSpPr>
          <p:grpSpPr>
            <a:xfrm>
              <a:off x="9256850" y="4479311"/>
              <a:ext cx="353094" cy="353093"/>
              <a:chOff x="13057188" y="3740150"/>
              <a:chExt cx="474663" cy="474663"/>
            </a:xfrm>
            <a:solidFill>
              <a:schemeClr val="bg1"/>
            </a:solidFill>
          </p:grpSpPr>
          <p:sp>
            <p:nvSpPr>
              <p:cNvPr id="77" name="Freeform 18">
                <a:extLst>
                  <a:ext uri="{FF2B5EF4-FFF2-40B4-BE49-F238E27FC236}">
                    <a16:creationId xmlns:a16="http://schemas.microsoft.com/office/drawing/2014/main" id="{F71EFF66-BD64-4219-9252-D7D1D1ABC026}"/>
                  </a:ext>
                </a:extLst>
              </p:cNvPr>
              <p:cNvSpPr>
                <a:spLocks/>
              </p:cNvSpPr>
              <p:nvPr/>
            </p:nvSpPr>
            <p:spPr bwMode="auto">
              <a:xfrm>
                <a:off x="13114338" y="4019550"/>
                <a:ext cx="360363" cy="195263"/>
              </a:xfrm>
              <a:custGeom>
                <a:avLst/>
                <a:gdLst>
                  <a:gd name="T0" fmla="*/ 227 w 227"/>
                  <a:gd name="T1" fmla="*/ 123 h 123"/>
                  <a:gd name="T2" fmla="*/ 0 w 227"/>
                  <a:gd name="T3" fmla="*/ 123 h 123"/>
                  <a:gd name="T4" fmla="*/ 0 w 227"/>
                  <a:gd name="T5" fmla="*/ 0 h 123"/>
                  <a:gd name="T6" fmla="*/ 19 w 227"/>
                  <a:gd name="T7" fmla="*/ 0 h 123"/>
                  <a:gd name="T8" fmla="*/ 19 w 227"/>
                  <a:gd name="T9" fmla="*/ 104 h 123"/>
                  <a:gd name="T10" fmla="*/ 208 w 227"/>
                  <a:gd name="T11" fmla="*/ 104 h 123"/>
                  <a:gd name="T12" fmla="*/ 208 w 227"/>
                  <a:gd name="T13" fmla="*/ 0 h 123"/>
                  <a:gd name="T14" fmla="*/ 227 w 227"/>
                  <a:gd name="T15" fmla="*/ 0 h 123"/>
                  <a:gd name="T16" fmla="*/ 227 w 227"/>
                  <a:gd name="T17"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123">
                    <a:moveTo>
                      <a:pt x="227" y="123"/>
                    </a:moveTo>
                    <a:lnTo>
                      <a:pt x="0" y="123"/>
                    </a:lnTo>
                    <a:lnTo>
                      <a:pt x="0" y="0"/>
                    </a:lnTo>
                    <a:lnTo>
                      <a:pt x="19" y="0"/>
                    </a:lnTo>
                    <a:lnTo>
                      <a:pt x="19" y="104"/>
                    </a:lnTo>
                    <a:lnTo>
                      <a:pt x="208" y="104"/>
                    </a:lnTo>
                    <a:lnTo>
                      <a:pt x="208" y="0"/>
                    </a:lnTo>
                    <a:lnTo>
                      <a:pt x="227" y="0"/>
                    </a:lnTo>
                    <a:lnTo>
                      <a:pt x="227"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9">
                <a:extLst>
                  <a:ext uri="{FF2B5EF4-FFF2-40B4-BE49-F238E27FC236}">
                    <a16:creationId xmlns:a16="http://schemas.microsoft.com/office/drawing/2014/main" id="{BAC37453-25A7-4BDE-8B50-4B8CE3DCBEE2}"/>
                  </a:ext>
                </a:extLst>
              </p:cNvPr>
              <p:cNvSpPr>
                <a:spLocks/>
              </p:cNvSpPr>
              <p:nvPr/>
            </p:nvSpPr>
            <p:spPr bwMode="auto">
              <a:xfrm>
                <a:off x="13057188" y="3740150"/>
                <a:ext cx="474663" cy="274638"/>
              </a:xfrm>
              <a:custGeom>
                <a:avLst/>
                <a:gdLst>
                  <a:gd name="T0" fmla="*/ 284 w 299"/>
                  <a:gd name="T1" fmla="*/ 173 h 173"/>
                  <a:gd name="T2" fmla="*/ 149 w 299"/>
                  <a:gd name="T3" fmla="*/ 29 h 173"/>
                  <a:gd name="T4" fmla="*/ 14 w 299"/>
                  <a:gd name="T5" fmla="*/ 173 h 173"/>
                  <a:gd name="T6" fmla="*/ 0 w 299"/>
                  <a:gd name="T7" fmla="*/ 159 h 173"/>
                  <a:gd name="T8" fmla="*/ 149 w 299"/>
                  <a:gd name="T9" fmla="*/ 0 h 173"/>
                  <a:gd name="T10" fmla="*/ 299 w 299"/>
                  <a:gd name="T11" fmla="*/ 159 h 173"/>
                  <a:gd name="T12" fmla="*/ 284 w 299"/>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299" h="173">
                    <a:moveTo>
                      <a:pt x="284" y="173"/>
                    </a:moveTo>
                    <a:lnTo>
                      <a:pt x="149" y="29"/>
                    </a:lnTo>
                    <a:lnTo>
                      <a:pt x="14" y="173"/>
                    </a:lnTo>
                    <a:lnTo>
                      <a:pt x="0" y="159"/>
                    </a:lnTo>
                    <a:lnTo>
                      <a:pt x="149" y="0"/>
                    </a:lnTo>
                    <a:lnTo>
                      <a:pt x="299" y="159"/>
                    </a:lnTo>
                    <a:lnTo>
                      <a:pt x="284"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0">
                <a:extLst>
                  <a:ext uri="{FF2B5EF4-FFF2-40B4-BE49-F238E27FC236}">
                    <a16:creationId xmlns:a16="http://schemas.microsoft.com/office/drawing/2014/main" id="{BD127DE5-08FD-4CB8-BDAB-23BD7AA21E4F}"/>
                  </a:ext>
                </a:extLst>
              </p:cNvPr>
              <p:cNvSpPr>
                <a:spLocks/>
              </p:cNvSpPr>
              <p:nvPr/>
            </p:nvSpPr>
            <p:spPr bwMode="auto">
              <a:xfrm>
                <a:off x="13233400" y="4019550"/>
                <a:ext cx="120650" cy="134938"/>
              </a:xfrm>
              <a:custGeom>
                <a:avLst/>
                <a:gdLst>
                  <a:gd name="T0" fmla="*/ 76 w 76"/>
                  <a:gd name="T1" fmla="*/ 85 h 85"/>
                  <a:gd name="T2" fmla="*/ 57 w 76"/>
                  <a:gd name="T3" fmla="*/ 85 h 85"/>
                  <a:gd name="T4" fmla="*/ 57 w 76"/>
                  <a:gd name="T5" fmla="*/ 19 h 85"/>
                  <a:gd name="T6" fmla="*/ 19 w 76"/>
                  <a:gd name="T7" fmla="*/ 19 h 85"/>
                  <a:gd name="T8" fmla="*/ 19 w 76"/>
                  <a:gd name="T9" fmla="*/ 85 h 85"/>
                  <a:gd name="T10" fmla="*/ 0 w 76"/>
                  <a:gd name="T11" fmla="*/ 85 h 85"/>
                  <a:gd name="T12" fmla="*/ 0 w 76"/>
                  <a:gd name="T13" fmla="*/ 0 h 85"/>
                  <a:gd name="T14" fmla="*/ 76 w 76"/>
                  <a:gd name="T15" fmla="*/ 0 h 85"/>
                  <a:gd name="T16" fmla="*/ 76 w 76"/>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85">
                    <a:moveTo>
                      <a:pt x="76" y="85"/>
                    </a:moveTo>
                    <a:lnTo>
                      <a:pt x="57" y="85"/>
                    </a:lnTo>
                    <a:lnTo>
                      <a:pt x="57" y="19"/>
                    </a:lnTo>
                    <a:lnTo>
                      <a:pt x="19" y="19"/>
                    </a:lnTo>
                    <a:lnTo>
                      <a:pt x="19" y="85"/>
                    </a:lnTo>
                    <a:lnTo>
                      <a:pt x="0" y="85"/>
                    </a:lnTo>
                    <a:lnTo>
                      <a:pt x="0" y="0"/>
                    </a:lnTo>
                    <a:lnTo>
                      <a:pt x="76" y="0"/>
                    </a:lnTo>
                    <a:lnTo>
                      <a:pt x="76"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1">
                <a:extLst>
                  <a:ext uri="{FF2B5EF4-FFF2-40B4-BE49-F238E27FC236}">
                    <a16:creationId xmlns:a16="http://schemas.microsoft.com/office/drawing/2014/main" id="{0C8B888E-F5E0-428D-8D45-A703F47334AA}"/>
                  </a:ext>
                </a:extLst>
              </p:cNvPr>
              <p:cNvSpPr>
                <a:spLocks noEditPoints="1"/>
              </p:cNvSpPr>
              <p:nvPr/>
            </p:nvSpPr>
            <p:spPr bwMode="auto">
              <a:xfrm>
                <a:off x="13233400" y="3868738"/>
                <a:ext cx="120650" cy="1206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2433904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BCA712-97F8-4CD7-B3C5-E342BB1DE219}"/>
              </a:ext>
            </a:extLst>
          </p:cNvPr>
          <p:cNvSpPr>
            <a:spLocks noGrp="1"/>
          </p:cNvSpPr>
          <p:nvPr>
            <p:ph type="title"/>
          </p:nvPr>
        </p:nvSpPr>
        <p:spPr/>
        <p:txBody>
          <a:bodyPr/>
          <a:lstStyle/>
          <a:p>
            <a:r>
              <a:rPr lang="zh-CN" altLang="en-US" dirty="0"/>
              <a:t>本文研究工作</a:t>
            </a:r>
          </a:p>
        </p:txBody>
      </p:sp>
      <p:cxnSp>
        <p:nvCxnSpPr>
          <p:cNvPr id="47" name="直接连接符 46">
            <a:extLst>
              <a:ext uri="{FF2B5EF4-FFF2-40B4-BE49-F238E27FC236}">
                <a16:creationId xmlns:a16="http://schemas.microsoft.com/office/drawing/2014/main" id="{CD7874E5-A7E3-4AD4-98D4-F1E7076852FC}"/>
              </a:ext>
            </a:extLst>
          </p:cNvPr>
          <p:cNvCxnSpPr>
            <a:cxnSpLocks/>
          </p:cNvCxnSpPr>
          <p:nvPr/>
        </p:nvCxnSpPr>
        <p:spPr>
          <a:xfrm>
            <a:off x="6096002" y="2515987"/>
            <a:ext cx="0" cy="385315"/>
          </a:xfrm>
          <a:prstGeom prst="line">
            <a:avLst/>
          </a:prstGeom>
          <a:ln w="9525">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84" name="组合 83">
            <a:extLst>
              <a:ext uri="{FF2B5EF4-FFF2-40B4-BE49-F238E27FC236}">
                <a16:creationId xmlns:a16="http://schemas.microsoft.com/office/drawing/2014/main" id="{4E0AF1B0-F9C4-4509-852C-C375D2275A2A}"/>
              </a:ext>
            </a:extLst>
          </p:cNvPr>
          <p:cNvGrpSpPr/>
          <p:nvPr/>
        </p:nvGrpSpPr>
        <p:grpSpPr>
          <a:xfrm>
            <a:off x="3924886" y="1059460"/>
            <a:ext cx="4362343" cy="1490349"/>
            <a:chOff x="3831548" y="1269424"/>
            <a:chExt cx="4455681" cy="1490349"/>
          </a:xfrm>
        </p:grpSpPr>
        <p:sp>
          <p:nvSpPr>
            <p:cNvPr id="80" name="文本框 79">
              <a:extLst>
                <a:ext uri="{FF2B5EF4-FFF2-40B4-BE49-F238E27FC236}">
                  <a16:creationId xmlns:a16="http://schemas.microsoft.com/office/drawing/2014/main" id="{43BA7F7F-A2E1-4DD4-94CF-66DFAD264E0E}"/>
                </a:ext>
              </a:extLst>
            </p:cNvPr>
            <p:cNvSpPr txBox="1"/>
            <p:nvPr/>
          </p:nvSpPr>
          <p:spPr>
            <a:xfrm>
              <a:off x="3831548" y="1269424"/>
              <a:ext cx="4455681" cy="369332"/>
            </a:xfrm>
            <a:prstGeom prst="rect">
              <a:avLst/>
            </a:prstGeom>
            <a:noFill/>
          </p:spPr>
          <p:txBody>
            <a:bodyPr wrap="square" rtlCol="0">
              <a:spAutoFit/>
            </a:bodyPr>
            <a:lstStyle/>
            <a:p>
              <a:pPr algn="ctr"/>
              <a:r>
                <a:rPr lang="zh-CN" altLang="en-US" b="1" dirty="0">
                  <a:solidFill>
                    <a:schemeClr val="tx1">
                      <a:lumMod val="95000"/>
                      <a:lumOff val="5000"/>
                    </a:schemeClr>
                  </a:solidFill>
                  <a:latin typeface="+mj-ea"/>
                  <a:ea typeface="+mj-ea"/>
                </a:rPr>
                <a:t>基于</a:t>
              </a:r>
              <a:r>
                <a:rPr lang="en-US" altLang="zh-CN" b="1" dirty="0">
                  <a:solidFill>
                    <a:schemeClr val="tx1">
                      <a:lumMod val="95000"/>
                      <a:lumOff val="5000"/>
                    </a:schemeClr>
                  </a:solidFill>
                  <a:latin typeface="+mj-ea"/>
                  <a:ea typeface="+mj-ea"/>
                </a:rPr>
                <a:t>BP</a:t>
              </a:r>
              <a:r>
                <a:rPr lang="zh-CN" altLang="en-US" b="1" dirty="0">
                  <a:solidFill>
                    <a:schemeClr val="tx1">
                      <a:lumMod val="95000"/>
                      <a:lumOff val="5000"/>
                    </a:schemeClr>
                  </a:solidFill>
                  <a:latin typeface="+mj-ea"/>
                  <a:ea typeface="+mj-ea"/>
                </a:rPr>
                <a:t>神经网络的图像标注</a:t>
              </a:r>
            </a:p>
          </p:txBody>
        </p:sp>
        <p:sp>
          <p:nvSpPr>
            <p:cNvPr id="83" name="文本框 82">
              <a:extLst>
                <a:ext uri="{FF2B5EF4-FFF2-40B4-BE49-F238E27FC236}">
                  <a16:creationId xmlns:a16="http://schemas.microsoft.com/office/drawing/2014/main" id="{FB06968D-BD27-4CFF-A7A0-454037AF7734}"/>
                </a:ext>
              </a:extLst>
            </p:cNvPr>
            <p:cNvSpPr txBox="1"/>
            <p:nvPr/>
          </p:nvSpPr>
          <p:spPr>
            <a:xfrm>
              <a:off x="3831548" y="1620422"/>
              <a:ext cx="4455681" cy="1139351"/>
            </a:xfrm>
            <a:prstGeom prst="rect">
              <a:avLst/>
            </a:prstGeom>
            <a:noFill/>
          </p:spPr>
          <p:txBody>
            <a:bodyPr wrap="square" rtlCol="0">
              <a:spAutoFit/>
            </a:bodyPr>
            <a:lstStyle/>
            <a:p>
              <a:pPr algn="ctr">
                <a:lnSpc>
                  <a:spcPct val="130000"/>
                </a:lnSpc>
              </a:pPr>
              <a:r>
                <a:rPr lang="zh-CN" altLang="en-US" dirty="0">
                  <a:solidFill>
                    <a:schemeClr val="tx1">
                      <a:lumMod val="95000"/>
                      <a:lumOff val="5000"/>
                    </a:schemeClr>
                  </a:solidFill>
                  <a:latin typeface="+mn-ea"/>
                </a:rPr>
                <a:t>使用感知机结构下的</a:t>
              </a:r>
              <a:r>
                <a:rPr lang="en-US" altLang="zh-CN" dirty="0">
                  <a:solidFill>
                    <a:schemeClr val="tx1">
                      <a:lumMod val="95000"/>
                      <a:lumOff val="5000"/>
                    </a:schemeClr>
                  </a:solidFill>
                  <a:latin typeface="+mn-ea"/>
                </a:rPr>
                <a:t>BP</a:t>
              </a:r>
              <a:r>
                <a:rPr lang="zh-CN" altLang="en-US" dirty="0">
                  <a:solidFill>
                    <a:schemeClr val="tx1">
                      <a:lumMod val="95000"/>
                      <a:lumOff val="5000"/>
                    </a:schemeClr>
                  </a:solidFill>
                  <a:latin typeface="+mn-ea"/>
                </a:rPr>
                <a:t>网络搭建图像标注模型，使用小样本进行相关实验测试其特点，探究改进方向。</a:t>
              </a:r>
            </a:p>
          </p:txBody>
        </p:sp>
      </p:grpSp>
      <p:grpSp>
        <p:nvGrpSpPr>
          <p:cNvPr id="91" name="组合 90">
            <a:extLst>
              <a:ext uri="{FF2B5EF4-FFF2-40B4-BE49-F238E27FC236}">
                <a16:creationId xmlns:a16="http://schemas.microsoft.com/office/drawing/2014/main" id="{A946A24B-0A12-4477-97C6-AF3F8AFD6C1D}"/>
              </a:ext>
            </a:extLst>
          </p:cNvPr>
          <p:cNvGrpSpPr/>
          <p:nvPr/>
        </p:nvGrpSpPr>
        <p:grpSpPr>
          <a:xfrm>
            <a:off x="8287229" y="4286683"/>
            <a:ext cx="3904771" cy="1868781"/>
            <a:chOff x="4845663" y="1251090"/>
            <a:chExt cx="3904771" cy="1868781"/>
          </a:xfrm>
        </p:grpSpPr>
        <p:sp>
          <p:nvSpPr>
            <p:cNvPr id="92" name="文本框 91">
              <a:extLst>
                <a:ext uri="{FF2B5EF4-FFF2-40B4-BE49-F238E27FC236}">
                  <a16:creationId xmlns:a16="http://schemas.microsoft.com/office/drawing/2014/main" id="{FF98B048-806A-4AC5-BEDA-7A753F9132C5}"/>
                </a:ext>
              </a:extLst>
            </p:cNvPr>
            <p:cNvSpPr txBox="1"/>
            <p:nvPr/>
          </p:nvSpPr>
          <p:spPr>
            <a:xfrm>
              <a:off x="4845663" y="1251090"/>
              <a:ext cx="3904771" cy="369332"/>
            </a:xfrm>
            <a:prstGeom prst="rect">
              <a:avLst/>
            </a:prstGeom>
            <a:noFill/>
          </p:spPr>
          <p:txBody>
            <a:bodyPr wrap="square" rtlCol="0">
              <a:spAutoFit/>
            </a:bodyPr>
            <a:lstStyle/>
            <a:p>
              <a:r>
                <a:rPr lang="zh-CN" altLang="en-US" b="1" dirty="0">
                  <a:solidFill>
                    <a:schemeClr val="tx1">
                      <a:lumMod val="95000"/>
                      <a:lumOff val="5000"/>
                    </a:schemeClr>
                  </a:solidFill>
                  <a:latin typeface="+mj-ea"/>
                  <a:ea typeface="+mj-ea"/>
                </a:rPr>
                <a:t>深度卷积前馈网络寻优下的图像标注</a:t>
              </a:r>
            </a:p>
          </p:txBody>
        </p:sp>
        <p:sp>
          <p:nvSpPr>
            <p:cNvPr id="93" name="文本框 92">
              <a:extLst>
                <a:ext uri="{FF2B5EF4-FFF2-40B4-BE49-F238E27FC236}">
                  <a16:creationId xmlns:a16="http://schemas.microsoft.com/office/drawing/2014/main" id="{9E2CB311-83F4-409C-B0DC-177038F6F930}"/>
                </a:ext>
              </a:extLst>
            </p:cNvPr>
            <p:cNvSpPr txBox="1"/>
            <p:nvPr/>
          </p:nvSpPr>
          <p:spPr>
            <a:xfrm>
              <a:off x="4845664" y="1620422"/>
              <a:ext cx="3482740" cy="1499449"/>
            </a:xfrm>
            <a:prstGeom prst="rect">
              <a:avLst/>
            </a:prstGeom>
            <a:noFill/>
          </p:spPr>
          <p:txBody>
            <a:bodyPr wrap="square" rtlCol="0">
              <a:spAutoFit/>
            </a:bodyPr>
            <a:lstStyle/>
            <a:p>
              <a:pPr>
                <a:lnSpc>
                  <a:spcPct val="130000"/>
                </a:lnSpc>
              </a:pPr>
              <a:r>
                <a:rPr lang="zh-CN" altLang="en-US" dirty="0">
                  <a:solidFill>
                    <a:schemeClr val="tx1">
                      <a:lumMod val="95000"/>
                      <a:lumOff val="5000"/>
                    </a:schemeClr>
                  </a:solidFill>
                  <a:latin typeface="+mn-ea"/>
                </a:rPr>
                <a:t>在</a:t>
              </a:r>
              <a:r>
                <a:rPr lang="en-US" altLang="zh-CN" dirty="0">
                  <a:solidFill>
                    <a:schemeClr val="tx1">
                      <a:lumMod val="95000"/>
                      <a:lumOff val="5000"/>
                    </a:schemeClr>
                  </a:solidFill>
                  <a:latin typeface="+mn-ea"/>
                </a:rPr>
                <a:t>BP</a:t>
              </a:r>
              <a:r>
                <a:rPr lang="zh-CN" altLang="en-US" dirty="0">
                  <a:solidFill>
                    <a:schemeClr val="tx1">
                      <a:lumMod val="95000"/>
                      <a:lumOff val="5000"/>
                    </a:schemeClr>
                  </a:solidFill>
                  <a:latin typeface="+mn-ea"/>
                </a:rPr>
                <a:t>网络与卷积网络的基础上，对深度卷积网络模型进行改进寻优，得到一个适合小样本的深度卷积神经网络。</a:t>
              </a:r>
            </a:p>
          </p:txBody>
        </p:sp>
      </p:grpSp>
      <p:grpSp>
        <p:nvGrpSpPr>
          <p:cNvPr id="94" name="组合 93">
            <a:extLst>
              <a:ext uri="{FF2B5EF4-FFF2-40B4-BE49-F238E27FC236}">
                <a16:creationId xmlns:a16="http://schemas.microsoft.com/office/drawing/2014/main" id="{33B609BC-7DF1-41E9-9F51-396A07B7B531}"/>
              </a:ext>
            </a:extLst>
          </p:cNvPr>
          <p:cNvGrpSpPr/>
          <p:nvPr/>
        </p:nvGrpSpPr>
        <p:grpSpPr>
          <a:xfrm>
            <a:off x="412744" y="4286683"/>
            <a:ext cx="3356799" cy="1820234"/>
            <a:chOff x="3989537" y="1299637"/>
            <a:chExt cx="3356799" cy="1820234"/>
          </a:xfrm>
        </p:grpSpPr>
        <p:sp>
          <p:nvSpPr>
            <p:cNvPr id="95" name="文本框 94">
              <a:extLst>
                <a:ext uri="{FF2B5EF4-FFF2-40B4-BE49-F238E27FC236}">
                  <a16:creationId xmlns:a16="http://schemas.microsoft.com/office/drawing/2014/main" id="{E1675219-E3FE-4E3A-9CAC-EFB15671B5DE}"/>
                </a:ext>
              </a:extLst>
            </p:cNvPr>
            <p:cNvSpPr txBox="1"/>
            <p:nvPr/>
          </p:nvSpPr>
          <p:spPr>
            <a:xfrm>
              <a:off x="3998824" y="1299637"/>
              <a:ext cx="3338105" cy="369332"/>
            </a:xfrm>
            <a:prstGeom prst="rect">
              <a:avLst/>
            </a:prstGeom>
            <a:noFill/>
          </p:spPr>
          <p:txBody>
            <a:bodyPr wrap="square" rtlCol="0">
              <a:spAutoFit/>
            </a:bodyPr>
            <a:lstStyle/>
            <a:p>
              <a:pPr algn="r"/>
              <a:r>
                <a:rPr lang="zh-CN" altLang="en-US" b="1" dirty="0">
                  <a:solidFill>
                    <a:schemeClr val="tx1">
                      <a:lumMod val="95000"/>
                      <a:lumOff val="5000"/>
                    </a:schemeClr>
                  </a:solidFill>
                  <a:latin typeface="+mj-ea"/>
                  <a:ea typeface="+mj-ea"/>
                </a:rPr>
                <a:t>基于卷积神经网络的图像标注</a:t>
              </a:r>
            </a:p>
          </p:txBody>
        </p:sp>
        <p:sp>
          <p:nvSpPr>
            <p:cNvPr id="96" name="文本框 95">
              <a:extLst>
                <a:ext uri="{FF2B5EF4-FFF2-40B4-BE49-F238E27FC236}">
                  <a16:creationId xmlns:a16="http://schemas.microsoft.com/office/drawing/2014/main" id="{DFE807A4-6297-4350-A9C1-6CA9C37B6F81}"/>
                </a:ext>
              </a:extLst>
            </p:cNvPr>
            <p:cNvSpPr txBox="1"/>
            <p:nvPr/>
          </p:nvSpPr>
          <p:spPr>
            <a:xfrm>
              <a:off x="3989537" y="1620422"/>
              <a:ext cx="3356799" cy="1499449"/>
            </a:xfrm>
            <a:prstGeom prst="rect">
              <a:avLst/>
            </a:prstGeom>
            <a:noFill/>
          </p:spPr>
          <p:txBody>
            <a:bodyPr wrap="square" rtlCol="0">
              <a:spAutoFit/>
            </a:bodyPr>
            <a:lstStyle/>
            <a:p>
              <a:pPr algn="r">
                <a:lnSpc>
                  <a:spcPct val="130000"/>
                </a:lnSpc>
              </a:pPr>
              <a:r>
                <a:rPr lang="zh-CN" altLang="en-US" dirty="0">
                  <a:solidFill>
                    <a:schemeClr val="tx1">
                      <a:lumMod val="95000"/>
                      <a:lumOff val="5000"/>
                    </a:schemeClr>
                  </a:solidFill>
                  <a:latin typeface="+mn-ea"/>
                </a:rPr>
                <a:t>在</a:t>
              </a:r>
              <a:r>
                <a:rPr lang="en-US" altLang="zh-CN" dirty="0">
                  <a:solidFill>
                    <a:schemeClr val="tx1">
                      <a:lumMod val="95000"/>
                      <a:lumOff val="5000"/>
                    </a:schemeClr>
                  </a:solidFill>
                  <a:latin typeface="+mn-ea"/>
                </a:rPr>
                <a:t>BP</a:t>
              </a:r>
              <a:r>
                <a:rPr lang="zh-CN" altLang="en-US" dirty="0">
                  <a:solidFill>
                    <a:schemeClr val="tx1">
                      <a:lumMod val="95000"/>
                      <a:lumOff val="5000"/>
                    </a:schemeClr>
                  </a:solidFill>
                  <a:latin typeface="+mn-ea"/>
                </a:rPr>
                <a:t>神经网络的基础上加入卷积操作提取图像特征，使用小样本进行相关实验测试其特点，与</a:t>
              </a:r>
              <a:r>
                <a:rPr lang="en-US" altLang="zh-CN" dirty="0">
                  <a:solidFill>
                    <a:schemeClr val="tx1">
                      <a:lumMod val="95000"/>
                      <a:lumOff val="5000"/>
                    </a:schemeClr>
                  </a:solidFill>
                  <a:latin typeface="+mn-ea"/>
                </a:rPr>
                <a:t>BP</a:t>
              </a:r>
              <a:r>
                <a:rPr lang="zh-CN" altLang="en-US" dirty="0">
                  <a:solidFill>
                    <a:schemeClr val="tx1">
                      <a:lumMod val="95000"/>
                      <a:lumOff val="5000"/>
                    </a:schemeClr>
                  </a:solidFill>
                  <a:latin typeface="+mn-ea"/>
                </a:rPr>
                <a:t>网络对比，探究改进方向。</a:t>
              </a:r>
            </a:p>
          </p:txBody>
        </p:sp>
      </p:grpSp>
      <p:grpSp>
        <p:nvGrpSpPr>
          <p:cNvPr id="4" name="组合 3">
            <a:extLst>
              <a:ext uri="{FF2B5EF4-FFF2-40B4-BE49-F238E27FC236}">
                <a16:creationId xmlns:a16="http://schemas.microsoft.com/office/drawing/2014/main" id="{5567EC74-DCBB-42B3-84B0-044202E195FB}"/>
              </a:ext>
            </a:extLst>
          </p:cNvPr>
          <p:cNvGrpSpPr/>
          <p:nvPr/>
        </p:nvGrpSpPr>
        <p:grpSpPr>
          <a:xfrm>
            <a:off x="4102420" y="2707590"/>
            <a:ext cx="3936112" cy="3264947"/>
            <a:chOff x="4102420" y="2707590"/>
            <a:chExt cx="3936112" cy="3264947"/>
          </a:xfrm>
        </p:grpSpPr>
        <p:sp>
          <p:nvSpPr>
            <p:cNvPr id="39" name="任意多边形: 形状 38">
              <a:extLst>
                <a:ext uri="{FF2B5EF4-FFF2-40B4-BE49-F238E27FC236}">
                  <a16:creationId xmlns:a16="http://schemas.microsoft.com/office/drawing/2014/main" id="{2B703AF9-43AE-40DC-B23E-853178F4B338}"/>
                </a:ext>
              </a:extLst>
            </p:cNvPr>
            <p:cNvSpPr/>
            <p:nvPr/>
          </p:nvSpPr>
          <p:spPr>
            <a:xfrm>
              <a:off x="5002198" y="2707590"/>
              <a:ext cx="2187608" cy="2187606"/>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noFill/>
            <a:ln w="12700">
              <a:solidFill>
                <a:schemeClr val="accent1"/>
              </a:solidFill>
              <a:prstDash val="dash"/>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33494" tIns="568960" rIns="433493" bIns="1219200" numCol="1" spcCol="1270" anchor="ctr" anchorCtr="0">
              <a:noAutofit/>
            </a:bodyPr>
            <a:lstStyle/>
            <a:p>
              <a:pPr marL="0" lvl="0" indent="0" algn="ctr" defTabSz="2889250">
                <a:lnSpc>
                  <a:spcPct val="90000"/>
                </a:lnSpc>
                <a:spcBef>
                  <a:spcPct val="0"/>
                </a:spcBef>
                <a:spcAft>
                  <a:spcPct val="35000"/>
                </a:spcAft>
                <a:buNone/>
              </a:pPr>
              <a:endParaRPr lang="zh-CN" altLang="en-US" sz="6500" kern="1200"/>
            </a:p>
          </p:txBody>
        </p:sp>
        <p:sp>
          <p:nvSpPr>
            <p:cNvPr id="40" name="任意多边形: 形状 39">
              <a:extLst>
                <a:ext uri="{FF2B5EF4-FFF2-40B4-BE49-F238E27FC236}">
                  <a16:creationId xmlns:a16="http://schemas.microsoft.com/office/drawing/2014/main" id="{574306AC-76A5-41D8-86E1-9AB502F2732E}"/>
                </a:ext>
              </a:extLst>
            </p:cNvPr>
            <p:cNvSpPr/>
            <p:nvPr/>
          </p:nvSpPr>
          <p:spPr>
            <a:xfrm>
              <a:off x="5624183" y="3784931"/>
              <a:ext cx="2187608" cy="2187606"/>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noFill/>
            <a:ln w="12700">
              <a:solidFill>
                <a:schemeClr val="accent1"/>
              </a:solidFill>
              <a:prstDash val="dash"/>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994325" tIns="839893" rIns="306155" bIns="623147" numCol="1" spcCol="1270" anchor="ctr" anchorCtr="0">
              <a:noAutofit/>
            </a:bodyPr>
            <a:lstStyle/>
            <a:p>
              <a:pPr marL="0" lvl="0" indent="0" algn="ctr" defTabSz="2889250">
                <a:lnSpc>
                  <a:spcPct val="90000"/>
                </a:lnSpc>
                <a:spcBef>
                  <a:spcPct val="0"/>
                </a:spcBef>
                <a:spcAft>
                  <a:spcPct val="35000"/>
                </a:spcAft>
                <a:buNone/>
              </a:pPr>
              <a:endParaRPr lang="zh-CN" altLang="en-US" sz="6500" kern="1200"/>
            </a:p>
          </p:txBody>
        </p:sp>
        <p:sp>
          <p:nvSpPr>
            <p:cNvPr id="41" name="任意多边形: 形状 40">
              <a:extLst>
                <a:ext uri="{FF2B5EF4-FFF2-40B4-BE49-F238E27FC236}">
                  <a16:creationId xmlns:a16="http://schemas.microsoft.com/office/drawing/2014/main" id="{996BD97C-2E49-43C5-AD3E-A6B6505F6191}"/>
                </a:ext>
              </a:extLst>
            </p:cNvPr>
            <p:cNvSpPr/>
            <p:nvPr/>
          </p:nvSpPr>
          <p:spPr>
            <a:xfrm>
              <a:off x="4380213" y="3784931"/>
              <a:ext cx="2187608" cy="2187606"/>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noFill/>
            <a:ln w="12700">
              <a:solidFill>
                <a:schemeClr val="accent1"/>
              </a:solidFill>
              <a:prstDash val="dash"/>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6155" tIns="839893" rIns="994325" bIns="623147" numCol="1" spcCol="1270" anchor="ctr" anchorCtr="0">
              <a:noAutofit/>
            </a:bodyPr>
            <a:lstStyle/>
            <a:p>
              <a:pPr marL="0" lvl="0" indent="0" algn="ctr" defTabSz="2889250">
                <a:lnSpc>
                  <a:spcPct val="90000"/>
                </a:lnSpc>
                <a:spcBef>
                  <a:spcPct val="0"/>
                </a:spcBef>
                <a:spcAft>
                  <a:spcPct val="35000"/>
                </a:spcAft>
                <a:buNone/>
              </a:pPr>
              <a:endParaRPr lang="zh-CN" altLang="en-US" sz="6500" kern="1200"/>
            </a:p>
          </p:txBody>
        </p:sp>
        <p:sp>
          <p:nvSpPr>
            <p:cNvPr id="68" name="任意多边形: 形状 67">
              <a:extLst>
                <a:ext uri="{FF2B5EF4-FFF2-40B4-BE49-F238E27FC236}">
                  <a16:creationId xmlns:a16="http://schemas.microsoft.com/office/drawing/2014/main" id="{568F0C94-D744-4A5D-A34C-0611CE86C910}"/>
                </a:ext>
              </a:extLst>
            </p:cNvPr>
            <p:cNvSpPr/>
            <p:nvPr/>
          </p:nvSpPr>
          <p:spPr>
            <a:xfrm>
              <a:off x="5627348" y="3979060"/>
              <a:ext cx="938568" cy="919948"/>
            </a:xfrm>
            <a:custGeom>
              <a:avLst/>
              <a:gdLst>
                <a:gd name="connsiteX0" fmla="*/ 559735 w 1119469"/>
                <a:gd name="connsiteY0" fmla="*/ 0 h 1097260"/>
                <a:gd name="connsiteX1" fmla="*/ 573536 w 1119469"/>
                <a:gd name="connsiteY1" fmla="*/ 9505 h 1097260"/>
                <a:gd name="connsiteX2" fmla="*/ 625128 w 1119469"/>
                <a:gd name="connsiteY2" fmla="*/ 48084 h 1097260"/>
                <a:gd name="connsiteX3" fmla="*/ 674722 w 1119469"/>
                <a:gd name="connsiteY3" fmla="*/ 89731 h 1097260"/>
                <a:gd name="connsiteX4" fmla="*/ 730305 w 1119469"/>
                <a:gd name="connsiteY4" fmla="*/ 140857 h 1097260"/>
                <a:gd name="connsiteX5" fmla="*/ 773637 w 1119469"/>
                <a:gd name="connsiteY5" fmla="*/ 185401 h 1097260"/>
                <a:gd name="connsiteX6" fmla="*/ 823375 w 1119469"/>
                <a:gd name="connsiteY6" fmla="*/ 242135 h 1097260"/>
                <a:gd name="connsiteX7" fmla="*/ 862025 w 1119469"/>
                <a:gd name="connsiteY7" fmla="*/ 290832 h 1097260"/>
                <a:gd name="connsiteX8" fmla="*/ 905611 w 1119469"/>
                <a:gd name="connsiteY8" fmla="*/ 352916 h 1097260"/>
                <a:gd name="connsiteX9" fmla="*/ 939085 w 1119469"/>
                <a:gd name="connsiteY9" fmla="*/ 405181 h 1097260"/>
                <a:gd name="connsiteX10" fmla="*/ 976158 w 1119469"/>
                <a:gd name="connsiteY10" fmla="*/ 472468 h 1097260"/>
                <a:gd name="connsiteX11" fmla="*/ 1003995 w 1119469"/>
                <a:gd name="connsiteY11" fmla="*/ 527603 h 1097260"/>
                <a:gd name="connsiteX12" fmla="*/ 1034152 w 1119469"/>
                <a:gd name="connsiteY12" fmla="*/ 600166 h 1097260"/>
                <a:gd name="connsiteX13" fmla="*/ 1055921 w 1119469"/>
                <a:gd name="connsiteY13" fmla="*/ 657252 h 1097260"/>
                <a:gd name="connsiteX14" fmla="*/ 1078700 w 1119469"/>
                <a:gd name="connsiteY14" fmla="*/ 735656 h 1097260"/>
                <a:gd name="connsiteX15" fmla="*/ 1094020 w 1119469"/>
                <a:gd name="connsiteY15" fmla="*/ 793283 h 1097260"/>
                <a:gd name="connsiteX16" fmla="*/ 1108834 w 1119469"/>
                <a:gd name="connsiteY16" fmla="*/ 879445 h 1097260"/>
                <a:gd name="connsiteX17" fmla="*/ 1117444 w 1119469"/>
                <a:gd name="connsiteY17" fmla="*/ 934845 h 1097260"/>
                <a:gd name="connsiteX18" fmla="*/ 1119469 w 1119469"/>
                <a:gd name="connsiteY18" fmla="*/ 970499 h 1097260"/>
                <a:gd name="connsiteX19" fmla="*/ 1105567 w 1119469"/>
                <a:gd name="connsiteY19" fmla="*/ 977196 h 1097260"/>
                <a:gd name="connsiteX20" fmla="*/ 1056007 w 1119469"/>
                <a:gd name="connsiteY20" fmla="*/ 999415 h 1097260"/>
                <a:gd name="connsiteX21" fmla="*/ 988831 w 1119469"/>
                <a:gd name="connsiteY21" fmla="*/ 1024002 h 1097260"/>
                <a:gd name="connsiteX22" fmla="*/ 938588 w 1119469"/>
                <a:gd name="connsiteY22" fmla="*/ 1041171 h 1097260"/>
                <a:gd name="connsiteX23" fmla="*/ 865303 w 1119469"/>
                <a:gd name="connsiteY23" fmla="*/ 1060014 h 1097260"/>
                <a:gd name="connsiteX24" fmla="*/ 816339 w 1119469"/>
                <a:gd name="connsiteY24" fmla="*/ 1071794 h 1097260"/>
                <a:gd name="connsiteX25" fmla="*/ 732225 w 1119469"/>
                <a:gd name="connsiteY25" fmla="*/ 1084631 h 1097260"/>
                <a:gd name="connsiteX26" fmla="*/ 689856 w 1119469"/>
                <a:gd name="connsiteY26" fmla="*/ 1090690 h 1097260"/>
                <a:gd name="connsiteX27" fmla="*/ 559734 w 1119469"/>
                <a:gd name="connsiteY27" fmla="*/ 1097260 h 1097260"/>
                <a:gd name="connsiteX28" fmla="*/ 429613 w 1119469"/>
                <a:gd name="connsiteY28" fmla="*/ 1090690 h 1097260"/>
                <a:gd name="connsiteX29" fmla="*/ 387241 w 1119469"/>
                <a:gd name="connsiteY29" fmla="*/ 1084631 h 1097260"/>
                <a:gd name="connsiteX30" fmla="*/ 303130 w 1119469"/>
                <a:gd name="connsiteY30" fmla="*/ 1071794 h 1097260"/>
                <a:gd name="connsiteX31" fmla="*/ 254161 w 1119469"/>
                <a:gd name="connsiteY31" fmla="*/ 1060013 h 1097260"/>
                <a:gd name="connsiteX32" fmla="*/ 180882 w 1119469"/>
                <a:gd name="connsiteY32" fmla="*/ 1041171 h 1097260"/>
                <a:gd name="connsiteX33" fmla="*/ 130632 w 1119469"/>
                <a:gd name="connsiteY33" fmla="*/ 1024000 h 1097260"/>
                <a:gd name="connsiteX34" fmla="*/ 63464 w 1119469"/>
                <a:gd name="connsiteY34" fmla="*/ 999416 h 1097260"/>
                <a:gd name="connsiteX35" fmla="*/ 13896 w 1119469"/>
                <a:gd name="connsiteY35" fmla="*/ 977193 h 1097260"/>
                <a:gd name="connsiteX36" fmla="*/ 0 w 1119469"/>
                <a:gd name="connsiteY36" fmla="*/ 970499 h 1097260"/>
                <a:gd name="connsiteX37" fmla="*/ 2024 w 1119469"/>
                <a:gd name="connsiteY37" fmla="*/ 934854 h 1097260"/>
                <a:gd name="connsiteX38" fmla="*/ 10644 w 1119469"/>
                <a:gd name="connsiteY38" fmla="*/ 879394 h 1097260"/>
                <a:gd name="connsiteX39" fmla="*/ 25448 w 1119469"/>
                <a:gd name="connsiteY39" fmla="*/ 793290 h 1097260"/>
                <a:gd name="connsiteX40" fmla="*/ 40776 w 1119469"/>
                <a:gd name="connsiteY40" fmla="*/ 735632 h 1097260"/>
                <a:gd name="connsiteX41" fmla="*/ 63546 w 1119469"/>
                <a:gd name="connsiteY41" fmla="*/ 657257 h 1097260"/>
                <a:gd name="connsiteX42" fmla="*/ 85322 w 1119469"/>
                <a:gd name="connsiteY42" fmla="*/ 600156 h 1097260"/>
                <a:gd name="connsiteX43" fmla="*/ 115472 w 1119469"/>
                <a:gd name="connsiteY43" fmla="*/ 527606 h 1097260"/>
                <a:gd name="connsiteX44" fmla="*/ 143313 w 1119469"/>
                <a:gd name="connsiteY44" fmla="*/ 472464 h 1097260"/>
                <a:gd name="connsiteX45" fmla="*/ 180383 w 1119469"/>
                <a:gd name="connsiteY45" fmla="*/ 405183 h 1097260"/>
                <a:gd name="connsiteX46" fmla="*/ 213860 w 1119469"/>
                <a:gd name="connsiteY46" fmla="*/ 352914 h 1097260"/>
                <a:gd name="connsiteX47" fmla="*/ 257443 w 1119469"/>
                <a:gd name="connsiteY47" fmla="*/ 290834 h 1097260"/>
                <a:gd name="connsiteX48" fmla="*/ 296095 w 1119469"/>
                <a:gd name="connsiteY48" fmla="*/ 242134 h 1097260"/>
                <a:gd name="connsiteX49" fmla="*/ 345830 w 1119469"/>
                <a:gd name="connsiteY49" fmla="*/ 185403 h 1097260"/>
                <a:gd name="connsiteX50" fmla="*/ 389166 w 1119469"/>
                <a:gd name="connsiteY50" fmla="*/ 140855 h 1097260"/>
                <a:gd name="connsiteX51" fmla="*/ 444742 w 1119469"/>
                <a:gd name="connsiteY51" fmla="*/ 89736 h 1097260"/>
                <a:gd name="connsiteX52" fmla="*/ 494346 w 1119469"/>
                <a:gd name="connsiteY52" fmla="*/ 48081 h 1097260"/>
                <a:gd name="connsiteX53" fmla="*/ 545923 w 1119469"/>
                <a:gd name="connsiteY53" fmla="*/ 9512 h 109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119469" h="1097260">
                  <a:moveTo>
                    <a:pt x="559735" y="0"/>
                  </a:moveTo>
                  <a:lnTo>
                    <a:pt x="573536" y="9505"/>
                  </a:lnTo>
                  <a:lnTo>
                    <a:pt x="625128" y="48084"/>
                  </a:lnTo>
                  <a:lnTo>
                    <a:pt x="674722" y="89731"/>
                  </a:lnTo>
                  <a:lnTo>
                    <a:pt x="730305" y="140857"/>
                  </a:lnTo>
                  <a:lnTo>
                    <a:pt x="773637" y="185401"/>
                  </a:lnTo>
                  <a:lnTo>
                    <a:pt x="823375" y="242135"/>
                  </a:lnTo>
                  <a:lnTo>
                    <a:pt x="862025" y="290832"/>
                  </a:lnTo>
                  <a:lnTo>
                    <a:pt x="905611" y="352916"/>
                  </a:lnTo>
                  <a:lnTo>
                    <a:pt x="939085" y="405181"/>
                  </a:lnTo>
                  <a:lnTo>
                    <a:pt x="976158" y="472468"/>
                  </a:lnTo>
                  <a:lnTo>
                    <a:pt x="1003995" y="527603"/>
                  </a:lnTo>
                  <a:lnTo>
                    <a:pt x="1034152" y="600166"/>
                  </a:lnTo>
                  <a:lnTo>
                    <a:pt x="1055921" y="657252"/>
                  </a:lnTo>
                  <a:lnTo>
                    <a:pt x="1078700" y="735656"/>
                  </a:lnTo>
                  <a:lnTo>
                    <a:pt x="1094020" y="793283"/>
                  </a:lnTo>
                  <a:lnTo>
                    <a:pt x="1108834" y="879445"/>
                  </a:lnTo>
                  <a:lnTo>
                    <a:pt x="1117444" y="934845"/>
                  </a:lnTo>
                  <a:lnTo>
                    <a:pt x="1119469" y="970499"/>
                  </a:lnTo>
                  <a:lnTo>
                    <a:pt x="1105567" y="977196"/>
                  </a:lnTo>
                  <a:lnTo>
                    <a:pt x="1056007" y="999415"/>
                  </a:lnTo>
                  <a:lnTo>
                    <a:pt x="988831" y="1024002"/>
                  </a:lnTo>
                  <a:lnTo>
                    <a:pt x="938588" y="1041171"/>
                  </a:lnTo>
                  <a:lnTo>
                    <a:pt x="865303" y="1060014"/>
                  </a:lnTo>
                  <a:lnTo>
                    <a:pt x="816339" y="1071794"/>
                  </a:lnTo>
                  <a:lnTo>
                    <a:pt x="732225" y="1084631"/>
                  </a:lnTo>
                  <a:lnTo>
                    <a:pt x="689856" y="1090690"/>
                  </a:lnTo>
                  <a:lnTo>
                    <a:pt x="559734" y="1097260"/>
                  </a:lnTo>
                  <a:lnTo>
                    <a:pt x="429613" y="1090690"/>
                  </a:lnTo>
                  <a:lnTo>
                    <a:pt x="387241" y="1084631"/>
                  </a:lnTo>
                  <a:lnTo>
                    <a:pt x="303130" y="1071794"/>
                  </a:lnTo>
                  <a:lnTo>
                    <a:pt x="254161" y="1060013"/>
                  </a:lnTo>
                  <a:lnTo>
                    <a:pt x="180882" y="1041171"/>
                  </a:lnTo>
                  <a:lnTo>
                    <a:pt x="130632" y="1024000"/>
                  </a:lnTo>
                  <a:lnTo>
                    <a:pt x="63464" y="999416"/>
                  </a:lnTo>
                  <a:lnTo>
                    <a:pt x="13896" y="977193"/>
                  </a:lnTo>
                  <a:lnTo>
                    <a:pt x="0" y="970499"/>
                  </a:lnTo>
                  <a:lnTo>
                    <a:pt x="2024" y="934854"/>
                  </a:lnTo>
                  <a:lnTo>
                    <a:pt x="10644" y="879394"/>
                  </a:lnTo>
                  <a:lnTo>
                    <a:pt x="25448" y="793290"/>
                  </a:lnTo>
                  <a:lnTo>
                    <a:pt x="40776" y="735632"/>
                  </a:lnTo>
                  <a:lnTo>
                    <a:pt x="63546" y="657257"/>
                  </a:lnTo>
                  <a:lnTo>
                    <a:pt x="85322" y="600156"/>
                  </a:lnTo>
                  <a:lnTo>
                    <a:pt x="115472" y="527606"/>
                  </a:lnTo>
                  <a:lnTo>
                    <a:pt x="143313" y="472464"/>
                  </a:lnTo>
                  <a:lnTo>
                    <a:pt x="180383" y="405183"/>
                  </a:lnTo>
                  <a:lnTo>
                    <a:pt x="213860" y="352914"/>
                  </a:lnTo>
                  <a:lnTo>
                    <a:pt x="257443" y="290834"/>
                  </a:lnTo>
                  <a:lnTo>
                    <a:pt x="296095" y="242134"/>
                  </a:lnTo>
                  <a:lnTo>
                    <a:pt x="345830" y="185403"/>
                  </a:lnTo>
                  <a:lnTo>
                    <a:pt x="389166" y="140855"/>
                  </a:lnTo>
                  <a:lnTo>
                    <a:pt x="444742" y="89736"/>
                  </a:lnTo>
                  <a:lnTo>
                    <a:pt x="494346" y="48081"/>
                  </a:lnTo>
                  <a:lnTo>
                    <a:pt x="545923" y="9512"/>
                  </a:lnTo>
                  <a:close/>
                </a:path>
              </a:pathLst>
            </a:custGeom>
            <a:solidFill>
              <a:schemeClr val="accent1"/>
            </a:solidFill>
            <a:ln w="6350">
              <a:solidFill>
                <a:schemeClr val="accent1"/>
              </a:solidFill>
              <a:prstDash val="solid"/>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6155" tIns="839893" rIns="994325" bIns="623147" numCol="1" spcCol="1270" anchor="ctr" anchorCtr="0">
              <a:noAutofit/>
            </a:bodyPr>
            <a:lstStyle/>
            <a:p>
              <a:pPr marL="0" lvl="0" indent="0" algn="ctr" defTabSz="2889250">
                <a:lnSpc>
                  <a:spcPct val="90000"/>
                </a:lnSpc>
                <a:spcBef>
                  <a:spcPct val="0"/>
                </a:spcBef>
                <a:spcAft>
                  <a:spcPct val="35000"/>
                </a:spcAft>
                <a:buNone/>
              </a:pPr>
              <a:endParaRPr lang="zh-CN" altLang="en-US" sz="6500" kern="1200"/>
            </a:p>
          </p:txBody>
        </p:sp>
        <p:cxnSp>
          <p:nvCxnSpPr>
            <p:cNvPr id="45" name="直接连接符 44">
              <a:extLst>
                <a:ext uri="{FF2B5EF4-FFF2-40B4-BE49-F238E27FC236}">
                  <a16:creationId xmlns:a16="http://schemas.microsoft.com/office/drawing/2014/main" id="{968AC741-56E8-45E4-AE18-0BD731063760}"/>
                </a:ext>
              </a:extLst>
            </p:cNvPr>
            <p:cNvCxnSpPr>
              <a:cxnSpLocks/>
            </p:cNvCxnSpPr>
            <p:nvPr/>
          </p:nvCxnSpPr>
          <p:spPr>
            <a:xfrm>
              <a:off x="4102420" y="4895195"/>
              <a:ext cx="480489" cy="0"/>
            </a:xfrm>
            <a:prstGeom prst="line">
              <a:avLst/>
            </a:prstGeom>
            <a:ln w="9525">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295EE479-1719-4B15-9FF0-C9F1CF441AD2}"/>
                </a:ext>
              </a:extLst>
            </p:cNvPr>
            <p:cNvCxnSpPr>
              <a:cxnSpLocks/>
            </p:cNvCxnSpPr>
            <p:nvPr/>
          </p:nvCxnSpPr>
          <p:spPr>
            <a:xfrm flipH="1">
              <a:off x="7585052" y="4895195"/>
              <a:ext cx="453480" cy="0"/>
            </a:xfrm>
            <a:prstGeom prst="line">
              <a:avLst/>
            </a:prstGeom>
            <a:ln w="9525">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78" name="组合 77">
              <a:extLst>
                <a:ext uri="{FF2B5EF4-FFF2-40B4-BE49-F238E27FC236}">
                  <a16:creationId xmlns:a16="http://schemas.microsoft.com/office/drawing/2014/main" id="{85F642A7-0229-4E73-BED7-4742D9E132A9}"/>
                </a:ext>
              </a:extLst>
            </p:cNvPr>
            <p:cNvGrpSpPr/>
            <p:nvPr/>
          </p:nvGrpSpPr>
          <p:grpSpPr>
            <a:xfrm>
              <a:off x="5847397" y="3104941"/>
              <a:ext cx="497204" cy="497204"/>
              <a:chOff x="5948362" y="2588385"/>
              <a:chExt cx="497204" cy="497204"/>
            </a:xfrm>
          </p:grpSpPr>
          <p:sp>
            <p:nvSpPr>
              <p:cNvPr id="76" name="椭圆 75">
                <a:extLst>
                  <a:ext uri="{FF2B5EF4-FFF2-40B4-BE49-F238E27FC236}">
                    <a16:creationId xmlns:a16="http://schemas.microsoft.com/office/drawing/2014/main" id="{201A2490-DAF1-49E6-8E05-D619E3B5310B}"/>
                  </a:ext>
                </a:extLst>
              </p:cNvPr>
              <p:cNvSpPr/>
              <p:nvPr/>
            </p:nvSpPr>
            <p:spPr>
              <a:xfrm>
                <a:off x="5948362" y="2588385"/>
                <a:ext cx="497204" cy="4972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dirty="0">
                  <a:latin typeface="+mj-lt"/>
                </a:endParaRPr>
              </a:p>
            </p:txBody>
          </p:sp>
          <p:sp>
            <p:nvSpPr>
              <p:cNvPr id="77" name="矩形 76">
                <a:extLst>
                  <a:ext uri="{FF2B5EF4-FFF2-40B4-BE49-F238E27FC236}">
                    <a16:creationId xmlns:a16="http://schemas.microsoft.com/office/drawing/2014/main" id="{FCE452DB-4E89-48EF-892C-B5F65413961C}"/>
                  </a:ext>
                </a:extLst>
              </p:cNvPr>
              <p:cNvSpPr/>
              <p:nvPr/>
            </p:nvSpPr>
            <p:spPr>
              <a:xfrm>
                <a:off x="5957648" y="2636932"/>
                <a:ext cx="478631" cy="400110"/>
              </a:xfrm>
              <a:prstGeom prst="rect">
                <a:avLst/>
              </a:prstGeom>
            </p:spPr>
            <p:txBody>
              <a:bodyPr wrap="square">
                <a:spAutoFit/>
              </a:bodyPr>
              <a:lstStyle/>
              <a:p>
                <a:pPr algn="ctr"/>
                <a:r>
                  <a:rPr lang="en-US" altLang="zh-CN" sz="2000" b="1" dirty="0">
                    <a:solidFill>
                      <a:schemeClr val="bg1"/>
                    </a:solidFill>
                    <a:latin typeface="+mj-lt"/>
                  </a:rPr>
                  <a:t>01</a:t>
                </a:r>
                <a:endParaRPr lang="zh-CN" altLang="en-US" sz="2000" b="1" dirty="0">
                  <a:solidFill>
                    <a:schemeClr val="bg1"/>
                  </a:solidFill>
                  <a:latin typeface="+mj-lt"/>
                </a:endParaRPr>
              </a:p>
            </p:txBody>
          </p:sp>
        </p:grpSp>
        <p:grpSp>
          <p:nvGrpSpPr>
            <p:cNvPr id="85" name="组合 84">
              <a:extLst>
                <a:ext uri="{FF2B5EF4-FFF2-40B4-BE49-F238E27FC236}">
                  <a16:creationId xmlns:a16="http://schemas.microsoft.com/office/drawing/2014/main" id="{03C073D9-260B-4D37-B133-1D4EA465BA20}"/>
                </a:ext>
              </a:extLst>
            </p:cNvPr>
            <p:cNvGrpSpPr/>
            <p:nvPr/>
          </p:nvGrpSpPr>
          <p:grpSpPr>
            <a:xfrm>
              <a:off x="4917757" y="4698685"/>
              <a:ext cx="497204" cy="497204"/>
              <a:chOff x="5948362" y="2588385"/>
              <a:chExt cx="497204" cy="497204"/>
            </a:xfrm>
          </p:grpSpPr>
          <p:sp>
            <p:nvSpPr>
              <p:cNvPr id="86" name="椭圆 85">
                <a:extLst>
                  <a:ext uri="{FF2B5EF4-FFF2-40B4-BE49-F238E27FC236}">
                    <a16:creationId xmlns:a16="http://schemas.microsoft.com/office/drawing/2014/main" id="{F0DB45A4-5A9E-475E-ABBA-1CF19C5BED88}"/>
                  </a:ext>
                </a:extLst>
              </p:cNvPr>
              <p:cNvSpPr/>
              <p:nvPr/>
            </p:nvSpPr>
            <p:spPr>
              <a:xfrm>
                <a:off x="5948362" y="2588385"/>
                <a:ext cx="497204" cy="4972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dirty="0">
                  <a:latin typeface="+mj-lt"/>
                </a:endParaRPr>
              </a:p>
            </p:txBody>
          </p:sp>
          <p:sp>
            <p:nvSpPr>
              <p:cNvPr id="87" name="矩形 86">
                <a:extLst>
                  <a:ext uri="{FF2B5EF4-FFF2-40B4-BE49-F238E27FC236}">
                    <a16:creationId xmlns:a16="http://schemas.microsoft.com/office/drawing/2014/main" id="{2DCE553C-6458-44A7-9DC7-B1E0E7A149F5}"/>
                  </a:ext>
                </a:extLst>
              </p:cNvPr>
              <p:cNvSpPr/>
              <p:nvPr/>
            </p:nvSpPr>
            <p:spPr>
              <a:xfrm>
                <a:off x="5957648" y="2636932"/>
                <a:ext cx="478631" cy="400110"/>
              </a:xfrm>
              <a:prstGeom prst="rect">
                <a:avLst/>
              </a:prstGeom>
            </p:spPr>
            <p:txBody>
              <a:bodyPr wrap="square">
                <a:spAutoFit/>
              </a:bodyPr>
              <a:lstStyle/>
              <a:p>
                <a:pPr algn="ctr"/>
                <a:r>
                  <a:rPr lang="en-US" altLang="zh-CN" sz="2000" b="1" dirty="0">
                    <a:solidFill>
                      <a:schemeClr val="bg1"/>
                    </a:solidFill>
                    <a:latin typeface="+mj-lt"/>
                  </a:rPr>
                  <a:t>02</a:t>
                </a:r>
                <a:endParaRPr lang="zh-CN" altLang="en-US" sz="2000" b="1" dirty="0">
                  <a:solidFill>
                    <a:schemeClr val="bg1"/>
                  </a:solidFill>
                  <a:latin typeface="+mj-lt"/>
                </a:endParaRPr>
              </a:p>
            </p:txBody>
          </p:sp>
        </p:grpSp>
        <p:grpSp>
          <p:nvGrpSpPr>
            <p:cNvPr id="88" name="组合 87">
              <a:extLst>
                <a:ext uri="{FF2B5EF4-FFF2-40B4-BE49-F238E27FC236}">
                  <a16:creationId xmlns:a16="http://schemas.microsoft.com/office/drawing/2014/main" id="{452D47D2-E383-46E7-8DD5-156BA2674DFD}"/>
                </a:ext>
              </a:extLst>
            </p:cNvPr>
            <p:cNvGrpSpPr/>
            <p:nvPr/>
          </p:nvGrpSpPr>
          <p:grpSpPr>
            <a:xfrm>
              <a:off x="6839151" y="4699877"/>
              <a:ext cx="497204" cy="497204"/>
              <a:chOff x="5948362" y="2588385"/>
              <a:chExt cx="497204" cy="497204"/>
            </a:xfrm>
          </p:grpSpPr>
          <p:sp>
            <p:nvSpPr>
              <p:cNvPr id="89" name="椭圆 88">
                <a:extLst>
                  <a:ext uri="{FF2B5EF4-FFF2-40B4-BE49-F238E27FC236}">
                    <a16:creationId xmlns:a16="http://schemas.microsoft.com/office/drawing/2014/main" id="{B0831B7B-8C0C-4328-AF97-A7E600F770F2}"/>
                  </a:ext>
                </a:extLst>
              </p:cNvPr>
              <p:cNvSpPr/>
              <p:nvPr/>
            </p:nvSpPr>
            <p:spPr>
              <a:xfrm>
                <a:off x="5948362" y="2588385"/>
                <a:ext cx="497204" cy="4972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dirty="0">
                  <a:latin typeface="+mj-lt"/>
                </a:endParaRPr>
              </a:p>
            </p:txBody>
          </p:sp>
          <p:sp>
            <p:nvSpPr>
              <p:cNvPr id="90" name="矩形 89">
                <a:extLst>
                  <a:ext uri="{FF2B5EF4-FFF2-40B4-BE49-F238E27FC236}">
                    <a16:creationId xmlns:a16="http://schemas.microsoft.com/office/drawing/2014/main" id="{72A5D636-094A-4E3E-87DB-4A5D4F6EC7AC}"/>
                  </a:ext>
                </a:extLst>
              </p:cNvPr>
              <p:cNvSpPr/>
              <p:nvPr/>
            </p:nvSpPr>
            <p:spPr>
              <a:xfrm>
                <a:off x="5957648" y="2636932"/>
                <a:ext cx="478631" cy="400110"/>
              </a:xfrm>
              <a:prstGeom prst="rect">
                <a:avLst/>
              </a:prstGeom>
            </p:spPr>
            <p:txBody>
              <a:bodyPr wrap="square">
                <a:spAutoFit/>
              </a:bodyPr>
              <a:lstStyle/>
              <a:p>
                <a:pPr algn="ctr"/>
                <a:r>
                  <a:rPr lang="en-US" altLang="zh-CN" sz="2000" b="1" dirty="0">
                    <a:solidFill>
                      <a:schemeClr val="bg1"/>
                    </a:solidFill>
                    <a:latin typeface="+mj-lt"/>
                  </a:rPr>
                  <a:t>03</a:t>
                </a:r>
                <a:endParaRPr lang="zh-CN" altLang="en-US" sz="2000" b="1" dirty="0">
                  <a:solidFill>
                    <a:schemeClr val="bg1"/>
                  </a:solidFill>
                  <a:latin typeface="+mj-lt"/>
                </a:endParaRPr>
              </a:p>
            </p:txBody>
          </p:sp>
        </p:grpSp>
        <p:sp>
          <p:nvSpPr>
            <p:cNvPr id="30" name="light-bulb-outline-sign-inside-a-circle_41881">
              <a:extLst>
                <a:ext uri="{FF2B5EF4-FFF2-40B4-BE49-F238E27FC236}">
                  <a16:creationId xmlns:a16="http://schemas.microsoft.com/office/drawing/2014/main" id="{7C1A3EC0-3DA6-4735-8561-E608C01776EB}"/>
                </a:ext>
              </a:extLst>
            </p:cNvPr>
            <p:cNvSpPr>
              <a:spLocks noChangeAspect="1"/>
            </p:cNvSpPr>
            <p:nvPr/>
          </p:nvSpPr>
          <p:spPr bwMode="auto">
            <a:xfrm>
              <a:off x="5877194" y="4308643"/>
              <a:ext cx="438876" cy="370511"/>
            </a:xfrm>
            <a:custGeom>
              <a:avLst/>
              <a:gdLst>
                <a:gd name="connsiteX0" fmla="*/ 277608 w 608797"/>
                <a:gd name="connsiteY0" fmla="*/ 489109 h 513964"/>
                <a:gd name="connsiteX1" fmla="*/ 331189 w 608797"/>
                <a:gd name="connsiteY1" fmla="*/ 489109 h 513964"/>
                <a:gd name="connsiteX2" fmla="*/ 344122 w 608797"/>
                <a:gd name="connsiteY2" fmla="*/ 501997 h 513964"/>
                <a:gd name="connsiteX3" fmla="*/ 331189 w 608797"/>
                <a:gd name="connsiteY3" fmla="*/ 513964 h 513964"/>
                <a:gd name="connsiteX4" fmla="*/ 277608 w 608797"/>
                <a:gd name="connsiteY4" fmla="*/ 513964 h 513964"/>
                <a:gd name="connsiteX5" fmla="*/ 264675 w 608797"/>
                <a:gd name="connsiteY5" fmla="*/ 501997 h 513964"/>
                <a:gd name="connsiteX6" fmla="*/ 277608 w 608797"/>
                <a:gd name="connsiteY6" fmla="*/ 489109 h 513964"/>
                <a:gd name="connsiteX7" fmla="*/ 259223 w 608797"/>
                <a:gd name="connsiteY7" fmla="*/ 430993 h 513964"/>
                <a:gd name="connsiteX8" fmla="*/ 259223 w 608797"/>
                <a:gd name="connsiteY8" fmla="*/ 458621 h 513964"/>
                <a:gd name="connsiteX9" fmla="*/ 349573 w 608797"/>
                <a:gd name="connsiteY9" fmla="*/ 458621 h 513964"/>
                <a:gd name="connsiteX10" fmla="*/ 349573 w 608797"/>
                <a:gd name="connsiteY10" fmla="*/ 430993 h 513964"/>
                <a:gd name="connsiteX11" fmla="*/ 104682 w 608797"/>
                <a:gd name="connsiteY11" fmla="*/ 390182 h 513964"/>
                <a:gd name="connsiteX12" fmla="*/ 111596 w 608797"/>
                <a:gd name="connsiteY12" fmla="*/ 396049 h 513964"/>
                <a:gd name="connsiteX13" fmla="*/ 105143 w 608797"/>
                <a:gd name="connsiteY13" fmla="*/ 412614 h 513964"/>
                <a:gd name="connsiteX14" fmla="*/ 46139 w 608797"/>
                <a:gd name="connsiteY14" fmla="*/ 441142 h 513964"/>
                <a:gd name="connsiteX15" fmla="*/ 40607 w 608797"/>
                <a:gd name="connsiteY15" fmla="*/ 442062 h 513964"/>
                <a:gd name="connsiteX16" fmla="*/ 29544 w 608797"/>
                <a:gd name="connsiteY16" fmla="*/ 435620 h 513964"/>
                <a:gd name="connsiteX17" fmla="*/ 35075 w 608797"/>
                <a:gd name="connsiteY17" fmla="*/ 419055 h 513964"/>
                <a:gd name="connsiteX18" fmla="*/ 95001 w 608797"/>
                <a:gd name="connsiteY18" fmla="*/ 390527 h 513964"/>
                <a:gd name="connsiteX19" fmla="*/ 104682 w 608797"/>
                <a:gd name="connsiteY19" fmla="*/ 390182 h 513964"/>
                <a:gd name="connsiteX20" fmla="*/ 522056 w 608797"/>
                <a:gd name="connsiteY20" fmla="*/ 368479 h 513964"/>
                <a:gd name="connsiteX21" fmla="*/ 583857 w 608797"/>
                <a:gd name="connsiteY21" fmla="*/ 389616 h 513964"/>
                <a:gd name="connsiteX22" fmla="*/ 591236 w 608797"/>
                <a:gd name="connsiteY22" fmla="*/ 405238 h 513964"/>
                <a:gd name="connsiteX23" fmla="*/ 580167 w 608797"/>
                <a:gd name="connsiteY23" fmla="*/ 413509 h 513964"/>
                <a:gd name="connsiteX24" fmla="*/ 575555 w 608797"/>
                <a:gd name="connsiteY24" fmla="*/ 412590 h 513964"/>
                <a:gd name="connsiteX25" fmla="*/ 513754 w 608797"/>
                <a:gd name="connsiteY25" fmla="*/ 391454 h 513964"/>
                <a:gd name="connsiteX26" fmla="*/ 506375 w 608797"/>
                <a:gd name="connsiteY26" fmla="*/ 375831 h 513964"/>
                <a:gd name="connsiteX27" fmla="*/ 522056 w 608797"/>
                <a:gd name="connsiteY27" fmla="*/ 368479 h 513964"/>
                <a:gd name="connsiteX28" fmla="*/ 77481 w 608797"/>
                <a:gd name="connsiteY28" fmla="*/ 300217 h 513964"/>
                <a:gd name="connsiteX29" fmla="*/ 90395 w 608797"/>
                <a:gd name="connsiteY29" fmla="*/ 311284 h 513964"/>
                <a:gd name="connsiteX30" fmla="*/ 78404 w 608797"/>
                <a:gd name="connsiteY30" fmla="*/ 324195 h 513964"/>
                <a:gd name="connsiteX31" fmla="*/ 12914 w 608797"/>
                <a:gd name="connsiteY31" fmla="*/ 326961 h 513964"/>
                <a:gd name="connsiteX32" fmla="*/ 11991 w 608797"/>
                <a:gd name="connsiteY32" fmla="*/ 326961 h 513964"/>
                <a:gd name="connsiteX33" fmla="*/ 0 w 608797"/>
                <a:gd name="connsiteY33" fmla="*/ 314973 h 513964"/>
                <a:gd name="connsiteX34" fmla="*/ 11991 w 608797"/>
                <a:gd name="connsiteY34" fmla="*/ 302062 h 513964"/>
                <a:gd name="connsiteX35" fmla="*/ 595883 w 608797"/>
                <a:gd name="connsiteY35" fmla="*/ 281837 h 513964"/>
                <a:gd name="connsiteX36" fmla="*/ 608797 w 608797"/>
                <a:gd name="connsiteY36" fmla="*/ 293841 h 513964"/>
                <a:gd name="connsiteX37" fmla="*/ 596806 w 608797"/>
                <a:gd name="connsiteY37" fmla="*/ 306768 h 513964"/>
                <a:gd name="connsiteX38" fmla="*/ 531316 w 608797"/>
                <a:gd name="connsiteY38" fmla="*/ 308615 h 513964"/>
                <a:gd name="connsiteX39" fmla="*/ 530393 w 608797"/>
                <a:gd name="connsiteY39" fmla="*/ 308615 h 513964"/>
                <a:gd name="connsiteX40" fmla="*/ 518402 w 608797"/>
                <a:gd name="connsiteY40" fmla="*/ 296611 h 513964"/>
                <a:gd name="connsiteX41" fmla="*/ 530393 w 608797"/>
                <a:gd name="connsiteY41" fmla="*/ 284607 h 513964"/>
                <a:gd name="connsiteX42" fmla="*/ 33243 w 608797"/>
                <a:gd name="connsiteY42" fmla="*/ 195351 h 513964"/>
                <a:gd name="connsiteX43" fmla="*/ 95044 w 608797"/>
                <a:gd name="connsiteY43" fmla="*/ 217406 h 513964"/>
                <a:gd name="connsiteX44" fmla="*/ 102423 w 608797"/>
                <a:gd name="connsiteY44" fmla="*/ 233029 h 513964"/>
                <a:gd name="connsiteX45" fmla="*/ 91354 w 608797"/>
                <a:gd name="connsiteY45" fmla="*/ 241300 h 513964"/>
                <a:gd name="connsiteX46" fmla="*/ 86742 w 608797"/>
                <a:gd name="connsiteY46" fmla="*/ 240381 h 513964"/>
                <a:gd name="connsiteX47" fmla="*/ 24941 w 608797"/>
                <a:gd name="connsiteY47" fmla="*/ 218325 h 513964"/>
                <a:gd name="connsiteX48" fmla="*/ 17562 w 608797"/>
                <a:gd name="connsiteY48" fmla="*/ 202703 h 513964"/>
                <a:gd name="connsiteX49" fmla="*/ 33243 w 608797"/>
                <a:gd name="connsiteY49" fmla="*/ 195351 h 513964"/>
                <a:gd name="connsiteX50" fmla="*/ 304398 w 608797"/>
                <a:gd name="connsiteY50" fmla="*/ 168521 h 513964"/>
                <a:gd name="connsiteX51" fmla="*/ 203906 w 608797"/>
                <a:gd name="connsiteY51" fmla="*/ 268904 h 513964"/>
                <a:gd name="connsiteX52" fmla="*/ 256457 w 608797"/>
                <a:gd name="connsiteY52" fmla="*/ 406127 h 513964"/>
                <a:gd name="connsiteX53" fmla="*/ 356027 w 608797"/>
                <a:gd name="connsiteY53" fmla="*/ 406127 h 513964"/>
                <a:gd name="connsiteX54" fmla="*/ 404890 w 608797"/>
                <a:gd name="connsiteY54" fmla="*/ 268904 h 513964"/>
                <a:gd name="connsiteX55" fmla="*/ 304398 w 608797"/>
                <a:gd name="connsiteY55" fmla="*/ 168521 h 513964"/>
                <a:gd name="connsiteX56" fmla="*/ 562658 w 608797"/>
                <a:gd name="connsiteY56" fmla="*/ 167721 h 513964"/>
                <a:gd name="connsiteX57" fmla="*/ 579253 w 608797"/>
                <a:gd name="connsiteY57" fmla="*/ 173242 h 513964"/>
                <a:gd name="connsiteX58" fmla="*/ 573722 w 608797"/>
                <a:gd name="connsiteY58" fmla="*/ 189807 h 513964"/>
                <a:gd name="connsiteX59" fmla="*/ 513796 w 608797"/>
                <a:gd name="connsiteY59" fmla="*/ 218335 h 513964"/>
                <a:gd name="connsiteX60" fmla="*/ 508264 w 608797"/>
                <a:gd name="connsiteY60" fmla="*/ 219256 h 513964"/>
                <a:gd name="connsiteX61" fmla="*/ 497201 w 608797"/>
                <a:gd name="connsiteY61" fmla="*/ 211894 h 513964"/>
                <a:gd name="connsiteX62" fmla="*/ 503654 w 608797"/>
                <a:gd name="connsiteY62" fmla="*/ 196249 h 513964"/>
                <a:gd name="connsiteX63" fmla="*/ 304398 w 608797"/>
                <a:gd name="connsiteY63" fmla="*/ 143655 h 513964"/>
                <a:gd name="connsiteX64" fmla="*/ 429782 w 608797"/>
                <a:gd name="connsiteY64" fmla="*/ 268904 h 513964"/>
                <a:gd name="connsiteX65" fmla="*/ 374466 w 608797"/>
                <a:gd name="connsiteY65" fmla="*/ 423625 h 513964"/>
                <a:gd name="connsiteX66" fmla="*/ 374466 w 608797"/>
                <a:gd name="connsiteY66" fmla="*/ 424546 h 513964"/>
                <a:gd name="connsiteX67" fmla="*/ 374466 w 608797"/>
                <a:gd name="connsiteY67" fmla="*/ 470594 h 513964"/>
                <a:gd name="connsiteX68" fmla="*/ 361558 w 608797"/>
                <a:gd name="connsiteY68" fmla="*/ 483487 h 513964"/>
                <a:gd name="connsiteX69" fmla="*/ 247238 w 608797"/>
                <a:gd name="connsiteY69" fmla="*/ 483487 h 513964"/>
                <a:gd name="connsiteX70" fmla="*/ 234330 w 608797"/>
                <a:gd name="connsiteY70" fmla="*/ 470594 h 513964"/>
                <a:gd name="connsiteX71" fmla="*/ 234330 w 608797"/>
                <a:gd name="connsiteY71" fmla="*/ 418100 h 513964"/>
                <a:gd name="connsiteX72" fmla="*/ 235252 w 608797"/>
                <a:gd name="connsiteY72" fmla="*/ 418100 h 513964"/>
                <a:gd name="connsiteX73" fmla="*/ 179014 w 608797"/>
                <a:gd name="connsiteY73" fmla="*/ 268904 h 513964"/>
                <a:gd name="connsiteX74" fmla="*/ 304398 w 608797"/>
                <a:gd name="connsiteY74" fmla="*/ 143655 h 513964"/>
                <a:gd name="connsiteX75" fmla="*/ 502765 w 608797"/>
                <a:gd name="connsiteY75" fmla="*/ 89382 h 513964"/>
                <a:gd name="connsiteX76" fmla="*/ 520298 w 608797"/>
                <a:gd name="connsiteY76" fmla="*/ 89382 h 513964"/>
                <a:gd name="connsiteX77" fmla="*/ 520298 w 608797"/>
                <a:gd name="connsiteY77" fmla="*/ 106896 h 513964"/>
                <a:gd name="connsiteX78" fmla="*/ 473235 w 608797"/>
                <a:gd name="connsiteY78" fmla="*/ 152987 h 513964"/>
                <a:gd name="connsiteX79" fmla="*/ 464929 w 608797"/>
                <a:gd name="connsiteY79" fmla="*/ 156675 h 513964"/>
                <a:gd name="connsiteX80" fmla="*/ 455701 w 608797"/>
                <a:gd name="connsiteY80" fmla="*/ 152987 h 513964"/>
                <a:gd name="connsiteX81" fmla="*/ 455701 w 608797"/>
                <a:gd name="connsiteY81" fmla="*/ 135473 h 513964"/>
                <a:gd name="connsiteX82" fmla="*/ 89486 w 608797"/>
                <a:gd name="connsiteY82" fmla="*/ 89378 h 513964"/>
                <a:gd name="connsiteX83" fmla="*/ 106081 w 608797"/>
                <a:gd name="connsiteY83" fmla="*/ 89378 h 513964"/>
                <a:gd name="connsiteX84" fmla="*/ 153100 w 608797"/>
                <a:gd name="connsiteY84" fmla="*/ 135426 h 513964"/>
                <a:gd name="connsiteX85" fmla="*/ 153100 w 608797"/>
                <a:gd name="connsiteY85" fmla="*/ 152924 h 513964"/>
                <a:gd name="connsiteX86" fmla="*/ 152178 w 608797"/>
                <a:gd name="connsiteY86" fmla="*/ 153845 h 513964"/>
                <a:gd name="connsiteX87" fmla="*/ 151256 w 608797"/>
                <a:gd name="connsiteY87" fmla="*/ 154766 h 513964"/>
                <a:gd name="connsiteX88" fmla="*/ 142037 w 608797"/>
                <a:gd name="connsiteY88" fmla="*/ 158450 h 513964"/>
                <a:gd name="connsiteX89" fmla="*/ 133739 w 608797"/>
                <a:gd name="connsiteY89" fmla="*/ 155687 h 513964"/>
                <a:gd name="connsiteX90" fmla="*/ 86720 w 608797"/>
                <a:gd name="connsiteY90" fmla="*/ 109639 h 513964"/>
                <a:gd name="connsiteX91" fmla="*/ 86720 w 608797"/>
                <a:gd name="connsiteY91" fmla="*/ 92140 h 513964"/>
                <a:gd name="connsiteX92" fmla="*/ 87642 w 608797"/>
                <a:gd name="connsiteY92" fmla="*/ 91219 h 513964"/>
                <a:gd name="connsiteX93" fmla="*/ 89486 w 608797"/>
                <a:gd name="connsiteY93" fmla="*/ 89378 h 513964"/>
                <a:gd name="connsiteX94" fmla="*/ 422896 w 608797"/>
                <a:gd name="connsiteY94" fmla="*/ 28309 h 513964"/>
                <a:gd name="connsiteX95" fmla="*/ 432579 w 608797"/>
                <a:gd name="connsiteY95" fmla="*/ 28654 h 513964"/>
                <a:gd name="connsiteX96" fmla="*/ 438112 w 608797"/>
                <a:gd name="connsiteY96" fmla="*/ 44312 h 513964"/>
                <a:gd name="connsiteX97" fmla="*/ 410446 w 608797"/>
                <a:gd name="connsiteY97" fmla="*/ 104183 h 513964"/>
                <a:gd name="connsiteX98" fmla="*/ 399380 w 608797"/>
                <a:gd name="connsiteY98" fmla="*/ 111552 h 513964"/>
                <a:gd name="connsiteX99" fmla="*/ 393847 w 608797"/>
                <a:gd name="connsiteY99" fmla="*/ 110631 h 513964"/>
                <a:gd name="connsiteX100" fmla="*/ 388314 w 608797"/>
                <a:gd name="connsiteY100" fmla="*/ 94051 h 513964"/>
                <a:gd name="connsiteX101" fmla="*/ 415980 w 608797"/>
                <a:gd name="connsiteY101" fmla="*/ 34181 h 513964"/>
                <a:gd name="connsiteX102" fmla="*/ 422896 w 608797"/>
                <a:gd name="connsiteY102" fmla="*/ 28309 h 513964"/>
                <a:gd name="connsiteX103" fmla="*/ 192821 w 608797"/>
                <a:gd name="connsiteY103" fmla="*/ 21254 h 513964"/>
                <a:gd name="connsiteX104" fmla="*/ 209417 w 608797"/>
                <a:gd name="connsiteY104" fmla="*/ 28617 h 513964"/>
                <a:gd name="connsiteX105" fmla="*/ 233390 w 608797"/>
                <a:gd name="connsiteY105" fmla="*/ 89362 h 513964"/>
                <a:gd name="connsiteX106" fmla="*/ 226014 w 608797"/>
                <a:gd name="connsiteY106" fmla="*/ 105008 h 513964"/>
                <a:gd name="connsiteX107" fmla="*/ 221404 w 608797"/>
                <a:gd name="connsiteY107" fmla="*/ 105929 h 513964"/>
                <a:gd name="connsiteX108" fmla="*/ 210340 w 608797"/>
                <a:gd name="connsiteY108" fmla="*/ 98566 h 513964"/>
                <a:gd name="connsiteX109" fmla="*/ 186367 w 608797"/>
                <a:gd name="connsiteY109" fmla="*/ 36900 h 513964"/>
                <a:gd name="connsiteX110" fmla="*/ 192821 w 608797"/>
                <a:gd name="connsiteY110" fmla="*/ 21254 h 513964"/>
                <a:gd name="connsiteX111" fmla="*/ 304399 w 608797"/>
                <a:gd name="connsiteY111" fmla="*/ 0 h 513964"/>
                <a:gd name="connsiteX112" fmla="*/ 316456 w 608797"/>
                <a:gd name="connsiteY112" fmla="*/ 11971 h 513964"/>
                <a:gd name="connsiteX113" fmla="*/ 316456 w 608797"/>
                <a:gd name="connsiteY113" fmla="*/ 78275 h 513964"/>
                <a:gd name="connsiteX114" fmla="*/ 304399 w 608797"/>
                <a:gd name="connsiteY114" fmla="*/ 90247 h 513964"/>
                <a:gd name="connsiteX115" fmla="*/ 292341 w 608797"/>
                <a:gd name="connsiteY115" fmla="*/ 78275 h 513964"/>
                <a:gd name="connsiteX116" fmla="*/ 292341 w 608797"/>
                <a:gd name="connsiteY116" fmla="*/ 11971 h 513964"/>
                <a:gd name="connsiteX117" fmla="*/ 304399 w 608797"/>
                <a:gd name="connsiteY117" fmla="*/ 0 h 51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8797" h="513964">
                  <a:moveTo>
                    <a:pt x="277608" y="489109"/>
                  </a:moveTo>
                  <a:lnTo>
                    <a:pt x="331189" y="489109"/>
                  </a:lnTo>
                  <a:cubicBezTo>
                    <a:pt x="338579" y="489109"/>
                    <a:pt x="344122" y="494633"/>
                    <a:pt x="344122" y="501997"/>
                  </a:cubicBezTo>
                  <a:cubicBezTo>
                    <a:pt x="344122" y="508441"/>
                    <a:pt x="338579" y="513964"/>
                    <a:pt x="331189" y="513964"/>
                  </a:cubicBezTo>
                  <a:lnTo>
                    <a:pt x="277608" y="513964"/>
                  </a:lnTo>
                  <a:cubicBezTo>
                    <a:pt x="270218" y="513964"/>
                    <a:pt x="264675" y="508441"/>
                    <a:pt x="264675" y="501997"/>
                  </a:cubicBezTo>
                  <a:cubicBezTo>
                    <a:pt x="264675" y="494633"/>
                    <a:pt x="270218" y="489109"/>
                    <a:pt x="277608" y="489109"/>
                  </a:cubicBezTo>
                  <a:close/>
                  <a:moveTo>
                    <a:pt x="259223" y="430993"/>
                  </a:moveTo>
                  <a:lnTo>
                    <a:pt x="259223" y="458621"/>
                  </a:lnTo>
                  <a:lnTo>
                    <a:pt x="349573" y="458621"/>
                  </a:lnTo>
                  <a:lnTo>
                    <a:pt x="349573" y="430993"/>
                  </a:lnTo>
                  <a:close/>
                  <a:moveTo>
                    <a:pt x="104682" y="390182"/>
                  </a:moveTo>
                  <a:cubicBezTo>
                    <a:pt x="107678" y="391217"/>
                    <a:pt x="110213" y="393288"/>
                    <a:pt x="111596" y="396049"/>
                  </a:cubicBezTo>
                  <a:cubicBezTo>
                    <a:pt x="114362" y="402491"/>
                    <a:pt x="111596" y="409853"/>
                    <a:pt x="105143" y="412614"/>
                  </a:cubicBezTo>
                  <a:lnTo>
                    <a:pt x="46139" y="441142"/>
                  </a:lnTo>
                  <a:cubicBezTo>
                    <a:pt x="44295" y="442062"/>
                    <a:pt x="42451" y="442062"/>
                    <a:pt x="40607" y="442062"/>
                  </a:cubicBezTo>
                  <a:cubicBezTo>
                    <a:pt x="35997" y="442062"/>
                    <a:pt x="31388" y="440222"/>
                    <a:pt x="29544" y="435620"/>
                  </a:cubicBezTo>
                  <a:cubicBezTo>
                    <a:pt x="26778" y="429178"/>
                    <a:pt x="29544" y="421816"/>
                    <a:pt x="35075" y="419055"/>
                  </a:cubicBezTo>
                  <a:lnTo>
                    <a:pt x="95001" y="390527"/>
                  </a:lnTo>
                  <a:cubicBezTo>
                    <a:pt x="98228" y="389147"/>
                    <a:pt x="101685" y="389147"/>
                    <a:pt x="104682" y="390182"/>
                  </a:cubicBezTo>
                  <a:close/>
                  <a:moveTo>
                    <a:pt x="522056" y="368479"/>
                  </a:moveTo>
                  <a:lnTo>
                    <a:pt x="583857" y="389616"/>
                  </a:lnTo>
                  <a:cubicBezTo>
                    <a:pt x="590313" y="392373"/>
                    <a:pt x="594003" y="398806"/>
                    <a:pt x="591236" y="405238"/>
                  </a:cubicBezTo>
                  <a:cubicBezTo>
                    <a:pt x="589391" y="410752"/>
                    <a:pt x="584779" y="413509"/>
                    <a:pt x="580167" y="413509"/>
                  </a:cubicBezTo>
                  <a:cubicBezTo>
                    <a:pt x="578322" y="413509"/>
                    <a:pt x="577400" y="413509"/>
                    <a:pt x="575555" y="412590"/>
                  </a:cubicBezTo>
                  <a:lnTo>
                    <a:pt x="513754" y="391454"/>
                  </a:lnTo>
                  <a:cubicBezTo>
                    <a:pt x="507298" y="388697"/>
                    <a:pt x="503608" y="382264"/>
                    <a:pt x="506375" y="375831"/>
                  </a:cubicBezTo>
                  <a:cubicBezTo>
                    <a:pt x="508220" y="369398"/>
                    <a:pt x="515599" y="365722"/>
                    <a:pt x="522056" y="368479"/>
                  </a:cubicBezTo>
                  <a:close/>
                  <a:moveTo>
                    <a:pt x="77481" y="300217"/>
                  </a:moveTo>
                  <a:cubicBezTo>
                    <a:pt x="84861" y="299295"/>
                    <a:pt x="90395" y="304828"/>
                    <a:pt x="90395" y="311284"/>
                  </a:cubicBezTo>
                  <a:cubicBezTo>
                    <a:pt x="90395" y="318661"/>
                    <a:pt x="85783" y="324195"/>
                    <a:pt x="78404" y="324195"/>
                  </a:cubicBezTo>
                  <a:lnTo>
                    <a:pt x="12914" y="326961"/>
                  </a:lnTo>
                  <a:cubicBezTo>
                    <a:pt x="12914" y="326961"/>
                    <a:pt x="11991" y="326961"/>
                    <a:pt x="11991" y="326961"/>
                  </a:cubicBezTo>
                  <a:cubicBezTo>
                    <a:pt x="5534" y="326961"/>
                    <a:pt x="0" y="321428"/>
                    <a:pt x="0" y="314973"/>
                  </a:cubicBezTo>
                  <a:cubicBezTo>
                    <a:pt x="0" y="307595"/>
                    <a:pt x="5534" y="302062"/>
                    <a:pt x="11991" y="302062"/>
                  </a:cubicBezTo>
                  <a:close/>
                  <a:moveTo>
                    <a:pt x="595883" y="281837"/>
                  </a:moveTo>
                  <a:cubicBezTo>
                    <a:pt x="603263" y="281837"/>
                    <a:pt x="608797" y="287378"/>
                    <a:pt x="608797" y="293841"/>
                  </a:cubicBezTo>
                  <a:cubicBezTo>
                    <a:pt x="608797" y="300305"/>
                    <a:pt x="604185" y="306768"/>
                    <a:pt x="596806" y="306768"/>
                  </a:cubicBezTo>
                  <a:lnTo>
                    <a:pt x="531316" y="308615"/>
                  </a:lnTo>
                  <a:cubicBezTo>
                    <a:pt x="530393" y="308615"/>
                    <a:pt x="530393" y="308615"/>
                    <a:pt x="530393" y="308615"/>
                  </a:cubicBezTo>
                  <a:cubicBezTo>
                    <a:pt x="523936" y="308615"/>
                    <a:pt x="518402" y="303998"/>
                    <a:pt x="518402" y="296611"/>
                  </a:cubicBezTo>
                  <a:cubicBezTo>
                    <a:pt x="518402" y="290148"/>
                    <a:pt x="523014" y="284607"/>
                    <a:pt x="530393" y="284607"/>
                  </a:cubicBezTo>
                  <a:close/>
                  <a:moveTo>
                    <a:pt x="33243" y="195351"/>
                  </a:moveTo>
                  <a:lnTo>
                    <a:pt x="95044" y="217406"/>
                  </a:lnTo>
                  <a:cubicBezTo>
                    <a:pt x="101500" y="220163"/>
                    <a:pt x="105190" y="226596"/>
                    <a:pt x="102423" y="233029"/>
                  </a:cubicBezTo>
                  <a:cubicBezTo>
                    <a:pt x="100578" y="238543"/>
                    <a:pt x="95966" y="241300"/>
                    <a:pt x="91354" y="241300"/>
                  </a:cubicBezTo>
                  <a:cubicBezTo>
                    <a:pt x="89509" y="241300"/>
                    <a:pt x="88587" y="241300"/>
                    <a:pt x="86742" y="240381"/>
                  </a:cubicBezTo>
                  <a:lnTo>
                    <a:pt x="24941" y="218325"/>
                  </a:lnTo>
                  <a:cubicBezTo>
                    <a:pt x="18485" y="216487"/>
                    <a:pt x="14795" y="209135"/>
                    <a:pt x="17562" y="202703"/>
                  </a:cubicBezTo>
                  <a:cubicBezTo>
                    <a:pt x="19407" y="196270"/>
                    <a:pt x="26786" y="193513"/>
                    <a:pt x="33243" y="195351"/>
                  </a:cubicBezTo>
                  <a:close/>
                  <a:moveTo>
                    <a:pt x="304398" y="168521"/>
                  </a:moveTo>
                  <a:cubicBezTo>
                    <a:pt x="249082" y="168521"/>
                    <a:pt x="203906" y="213647"/>
                    <a:pt x="203906" y="268904"/>
                  </a:cubicBezTo>
                  <a:cubicBezTo>
                    <a:pt x="203906" y="299296"/>
                    <a:pt x="238940" y="372973"/>
                    <a:pt x="256457" y="406127"/>
                  </a:cubicBezTo>
                  <a:lnTo>
                    <a:pt x="356027" y="406127"/>
                  </a:lnTo>
                  <a:cubicBezTo>
                    <a:pt x="372622" y="372973"/>
                    <a:pt x="404890" y="301138"/>
                    <a:pt x="404890" y="268904"/>
                  </a:cubicBezTo>
                  <a:cubicBezTo>
                    <a:pt x="404890" y="213647"/>
                    <a:pt x="359714" y="168521"/>
                    <a:pt x="304398" y="168521"/>
                  </a:cubicBezTo>
                  <a:close/>
                  <a:moveTo>
                    <a:pt x="562658" y="167721"/>
                  </a:moveTo>
                  <a:cubicBezTo>
                    <a:pt x="569112" y="164960"/>
                    <a:pt x="576487" y="166800"/>
                    <a:pt x="579253" y="173242"/>
                  </a:cubicBezTo>
                  <a:cubicBezTo>
                    <a:pt x="582019" y="179684"/>
                    <a:pt x="579253" y="187046"/>
                    <a:pt x="573722" y="189807"/>
                  </a:cubicBezTo>
                  <a:lnTo>
                    <a:pt x="513796" y="218335"/>
                  </a:lnTo>
                  <a:cubicBezTo>
                    <a:pt x="511952" y="219256"/>
                    <a:pt x="510108" y="219256"/>
                    <a:pt x="508264" y="219256"/>
                  </a:cubicBezTo>
                  <a:cubicBezTo>
                    <a:pt x="503654" y="219256"/>
                    <a:pt x="499967" y="216495"/>
                    <a:pt x="497201" y="211894"/>
                  </a:cubicBezTo>
                  <a:cubicBezTo>
                    <a:pt x="494435" y="206372"/>
                    <a:pt x="497201" y="199010"/>
                    <a:pt x="503654" y="196249"/>
                  </a:cubicBezTo>
                  <a:close/>
                  <a:moveTo>
                    <a:pt x="304398" y="143655"/>
                  </a:moveTo>
                  <a:cubicBezTo>
                    <a:pt x="373544" y="143655"/>
                    <a:pt x="429782" y="199833"/>
                    <a:pt x="429782" y="268904"/>
                  </a:cubicBezTo>
                  <a:cubicBezTo>
                    <a:pt x="429782" y="316795"/>
                    <a:pt x="377231" y="419941"/>
                    <a:pt x="374466" y="423625"/>
                  </a:cubicBezTo>
                  <a:cubicBezTo>
                    <a:pt x="374466" y="424546"/>
                    <a:pt x="374466" y="424546"/>
                    <a:pt x="374466" y="424546"/>
                  </a:cubicBezTo>
                  <a:lnTo>
                    <a:pt x="374466" y="470594"/>
                  </a:lnTo>
                  <a:cubicBezTo>
                    <a:pt x="374466" y="477962"/>
                    <a:pt x="368934" y="483487"/>
                    <a:pt x="361558" y="483487"/>
                  </a:cubicBezTo>
                  <a:lnTo>
                    <a:pt x="247238" y="483487"/>
                  </a:lnTo>
                  <a:cubicBezTo>
                    <a:pt x="239862" y="483487"/>
                    <a:pt x="234330" y="477962"/>
                    <a:pt x="234330" y="470594"/>
                  </a:cubicBezTo>
                  <a:lnTo>
                    <a:pt x="234330" y="418100"/>
                  </a:lnTo>
                  <a:cubicBezTo>
                    <a:pt x="234330" y="418100"/>
                    <a:pt x="235252" y="418100"/>
                    <a:pt x="235252" y="418100"/>
                  </a:cubicBezTo>
                  <a:cubicBezTo>
                    <a:pt x="221423" y="392313"/>
                    <a:pt x="179014" y="308506"/>
                    <a:pt x="179014" y="268904"/>
                  </a:cubicBezTo>
                  <a:cubicBezTo>
                    <a:pt x="179014" y="199833"/>
                    <a:pt x="235252" y="143655"/>
                    <a:pt x="304398" y="143655"/>
                  </a:cubicBezTo>
                  <a:close/>
                  <a:moveTo>
                    <a:pt x="502765" y="89382"/>
                  </a:moveTo>
                  <a:cubicBezTo>
                    <a:pt x="507379" y="84773"/>
                    <a:pt x="514761" y="84773"/>
                    <a:pt x="520298" y="89382"/>
                  </a:cubicBezTo>
                  <a:cubicBezTo>
                    <a:pt x="524912" y="93991"/>
                    <a:pt x="524912" y="102287"/>
                    <a:pt x="520298" y="106896"/>
                  </a:cubicBezTo>
                  <a:lnTo>
                    <a:pt x="473235" y="152987"/>
                  </a:lnTo>
                  <a:cubicBezTo>
                    <a:pt x="470466" y="155753"/>
                    <a:pt x="467698" y="156675"/>
                    <a:pt x="464929" y="156675"/>
                  </a:cubicBezTo>
                  <a:cubicBezTo>
                    <a:pt x="461238" y="156675"/>
                    <a:pt x="458469" y="155753"/>
                    <a:pt x="455701" y="152987"/>
                  </a:cubicBezTo>
                  <a:cubicBezTo>
                    <a:pt x="451087" y="148378"/>
                    <a:pt x="451087" y="141004"/>
                    <a:pt x="455701" y="135473"/>
                  </a:cubicBezTo>
                  <a:close/>
                  <a:moveTo>
                    <a:pt x="89486" y="89378"/>
                  </a:moveTo>
                  <a:cubicBezTo>
                    <a:pt x="94095" y="84773"/>
                    <a:pt x="101471" y="84773"/>
                    <a:pt x="106081" y="89378"/>
                  </a:cubicBezTo>
                  <a:lnTo>
                    <a:pt x="153100" y="135426"/>
                  </a:lnTo>
                  <a:cubicBezTo>
                    <a:pt x="157710" y="140951"/>
                    <a:pt x="157710" y="148319"/>
                    <a:pt x="153100" y="152924"/>
                  </a:cubicBezTo>
                  <a:cubicBezTo>
                    <a:pt x="153100" y="153845"/>
                    <a:pt x="152178" y="153845"/>
                    <a:pt x="152178" y="153845"/>
                  </a:cubicBezTo>
                  <a:cubicBezTo>
                    <a:pt x="152178" y="153845"/>
                    <a:pt x="151256" y="154766"/>
                    <a:pt x="151256" y="154766"/>
                  </a:cubicBezTo>
                  <a:cubicBezTo>
                    <a:pt x="148490" y="157529"/>
                    <a:pt x="145725" y="158450"/>
                    <a:pt x="142037" y="158450"/>
                  </a:cubicBezTo>
                  <a:cubicBezTo>
                    <a:pt x="139271" y="158450"/>
                    <a:pt x="136505" y="157529"/>
                    <a:pt x="133739" y="155687"/>
                  </a:cubicBezTo>
                  <a:lnTo>
                    <a:pt x="86720" y="109639"/>
                  </a:lnTo>
                  <a:cubicBezTo>
                    <a:pt x="82110" y="104113"/>
                    <a:pt x="82110" y="96745"/>
                    <a:pt x="86720" y="92140"/>
                  </a:cubicBezTo>
                  <a:cubicBezTo>
                    <a:pt x="86720" y="91219"/>
                    <a:pt x="87642" y="91219"/>
                    <a:pt x="87642" y="91219"/>
                  </a:cubicBezTo>
                  <a:cubicBezTo>
                    <a:pt x="88564" y="90299"/>
                    <a:pt x="88564" y="89378"/>
                    <a:pt x="89486" y="89378"/>
                  </a:cubicBezTo>
                  <a:close/>
                  <a:moveTo>
                    <a:pt x="422896" y="28309"/>
                  </a:moveTo>
                  <a:cubicBezTo>
                    <a:pt x="425893" y="27273"/>
                    <a:pt x="429352" y="27273"/>
                    <a:pt x="432579" y="28654"/>
                  </a:cubicBezTo>
                  <a:cubicBezTo>
                    <a:pt x="438112" y="31417"/>
                    <a:pt x="440879" y="38786"/>
                    <a:pt x="438112" y="44312"/>
                  </a:cubicBezTo>
                  <a:lnTo>
                    <a:pt x="410446" y="104183"/>
                  </a:lnTo>
                  <a:cubicBezTo>
                    <a:pt x="408602" y="108788"/>
                    <a:pt x="403991" y="111552"/>
                    <a:pt x="399380" y="111552"/>
                  </a:cubicBezTo>
                  <a:cubicBezTo>
                    <a:pt x="397536" y="111552"/>
                    <a:pt x="395691" y="111552"/>
                    <a:pt x="393847" y="110631"/>
                  </a:cubicBezTo>
                  <a:cubicBezTo>
                    <a:pt x="388314" y="107867"/>
                    <a:pt x="385547" y="100499"/>
                    <a:pt x="388314" y="94051"/>
                  </a:cubicBezTo>
                  <a:lnTo>
                    <a:pt x="415980" y="34181"/>
                  </a:lnTo>
                  <a:cubicBezTo>
                    <a:pt x="417363" y="31418"/>
                    <a:pt x="419899" y="29345"/>
                    <a:pt x="422896" y="28309"/>
                  </a:cubicBezTo>
                  <a:close/>
                  <a:moveTo>
                    <a:pt x="192821" y="21254"/>
                  </a:moveTo>
                  <a:cubicBezTo>
                    <a:pt x="199275" y="18493"/>
                    <a:pt x="206651" y="22174"/>
                    <a:pt x="209417" y="28617"/>
                  </a:cubicBezTo>
                  <a:lnTo>
                    <a:pt x="233390" y="89362"/>
                  </a:lnTo>
                  <a:cubicBezTo>
                    <a:pt x="235234" y="95805"/>
                    <a:pt x="232468" y="103168"/>
                    <a:pt x="226014" y="105008"/>
                  </a:cubicBezTo>
                  <a:cubicBezTo>
                    <a:pt x="225092" y="105929"/>
                    <a:pt x="223248" y="105929"/>
                    <a:pt x="221404" y="105929"/>
                  </a:cubicBezTo>
                  <a:cubicBezTo>
                    <a:pt x="216794" y="105929"/>
                    <a:pt x="212184" y="103168"/>
                    <a:pt x="210340" y="98566"/>
                  </a:cubicBezTo>
                  <a:lnTo>
                    <a:pt x="186367" y="36900"/>
                  </a:lnTo>
                  <a:cubicBezTo>
                    <a:pt x="183601" y="30458"/>
                    <a:pt x="186367" y="24015"/>
                    <a:pt x="192821" y="21254"/>
                  </a:cubicBezTo>
                  <a:close/>
                  <a:moveTo>
                    <a:pt x="304399" y="0"/>
                  </a:moveTo>
                  <a:cubicBezTo>
                    <a:pt x="310891" y="0"/>
                    <a:pt x="316456" y="5525"/>
                    <a:pt x="316456" y="11971"/>
                  </a:cubicBezTo>
                  <a:lnTo>
                    <a:pt x="316456" y="78275"/>
                  </a:lnTo>
                  <a:cubicBezTo>
                    <a:pt x="316456" y="84721"/>
                    <a:pt x="310891" y="90247"/>
                    <a:pt x="304399" y="90247"/>
                  </a:cubicBezTo>
                  <a:cubicBezTo>
                    <a:pt x="297906" y="90247"/>
                    <a:pt x="292341" y="84721"/>
                    <a:pt x="292341" y="78275"/>
                  </a:cubicBezTo>
                  <a:lnTo>
                    <a:pt x="292341" y="11971"/>
                  </a:lnTo>
                  <a:cubicBezTo>
                    <a:pt x="292341" y="5525"/>
                    <a:pt x="297906" y="0"/>
                    <a:pt x="304399" y="0"/>
                  </a:cubicBezTo>
                  <a:close/>
                </a:path>
              </a:pathLst>
            </a:custGeom>
            <a:solidFill>
              <a:schemeClr val="bg1"/>
            </a:solidFill>
            <a:ln>
              <a:noFill/>
            </a:ln>
          </p:spPr>
        </p:sp>
      </p:grpSp>
    </p:spTree>
    <p:extLst>
      <p:ext uri="{BB962C8B-B14F-4D97-AF65-F5344CB8AC3E}">
        <p14:creationId xmlns:p14="http://schemas.microsoft.com/office/powerpoint/2010/main" val="3730620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B40800D-4181-4CFB-99E9-4D733BDCD42D}"/>
              </a:ext>
            </a:extLst>
          </p:cNvPr>
          <p:cNvSpPr>
            <a:spLocks noGrp="1"/>
          </p:cNvSpPr>
          <p:nvPr>
            <p:ph type="title"/>
          </p:nvPr>
        </p:nvSpPr>
        <p:spPr/>
        <p:txBody>
          <a:bodyPr/>
          <a:lstStyle/>
          <a:p>
            <a:r>
              <a:rPr lang="zh-CN" altLang="en-US" dirty="0"/>
              <a:t>实验样本数据分类方法</a:t>
            </a:r>
            <a:r>
              <a:rPr lang="en-US" altLang="zh-CN" dirty="0"/>
              <a:t>——</a:t>
            </a:r>
            <a:r>
              <a:rPr lang="zh-CN" altLang="en-US" dirty="0"/>
              <a:t>留数法</a:t>
            </a:r>
          </a:p>
        </p:txBody>
      </p:sp>
      <p:sp>
        <p:nvSpPr>
          <p:cNvPr id="14" name="quotation-mark_32371">
            <a:extLst>
              <a:ext uri="{FF2B5EF4-FFF2-40B4-BE49-F238E27FC236}">
                <a16:creationId xmlns:a16="http://schemas.microsoft.com/office/drawing/2014/main" id="{68C19082-225F-418C-BB37-A6F1FAD8026B}"/>
              </a:ext>
            </a:extLst>
          </p:cNvPr>
          <p:cNvSpPr>
            <a:spLocks noChangeAspect="1"/>
          </p:cNvSpPr>
          <p:nvPr/>
        </p:nvSpPr>
        <p:spPr bwMode="auto">
          <a:xfrm>
            <a:off x="402034" y="1536912"/>
            <a:ext cx="780894" cy="72476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noFill/>
          <a:ln w="12700">
            <a:gradFill>
              <a:gsLst>
                <a:gs pos="0">
                  <a:schemeClr val="accent1"/>
                </a:gs>
                <a:gs pos="100000">
                  <a:schemeClr val="accent1">
                    <a:alpha val="0"/>
                  </a:schemeClr>
                </a:gs>
              </a:gsLst>
              <a:lin ang="5400000" scaled="1"/>
            </a:gradFill>
          </a:ln>
        </p:spPr>
      </p:sp>
      <p:sp>
        <p:nvSpPr>
          <p:cNvPr id="15" name="文本框 14">
            <a:extLst>
              <a:ext uri="{FF2B5EF4-FFF2-40B4-BE49-F238E27FC236}">
                <a16:creationId xmlns:a16="http://schemas.microsoft.com/office/drawing/2014/main" id="{2FAA2245-C9FB-434B-92C6-961117165DB7}"/>
              </a:ext>
            </a:extLst>
          </p:cNvPr>
          <p:cNvSpPr txBox="1"/>
          <p:nvPr/>
        </p:nvSpPr>
        <p:spPr>
          <a:xfrm>
            <a:off x="1232466" y="2568200"/>
            <a:ext cx="9727067" cy="2053896"/>
          </a:xfrm>
          <a:prstGeom prst="rect">
            <a:avLst/>
          </a:prstGeom>
          <a:noFill/>
        </p:spPr>
        <p:txBody>
          <a:bodyPr wrap="square" lIns="0" rIns="0" rtlCol="0">
            <a:spAutoFit/>
          </a:bodyPr>
          <a:lstStyle/>
          <a:p>
            <a:pPr>
              <a:lnSpc>
                <a:spcPct val="130000"/>
              </a:lnSpc>
            </a:pPr>
            <a:r>
              <a:rPr lang="zh-CN" altLang="en-US" sz="2000" b="1" dirty="0">
                <a:solidFill>
                  <a:schemeClr val="tx1">
                    <a:lumMod val="95000"/>
                    <a:lumOff val="5000"/>
                  </a:schemeClr>
                </a:solidFill>
                <a:latin typeface="+mj-ea"/>
                <a:ea typeface="+mj-ea"/>
              </a:rPr>
              <a:t>为了更科学合理的评判，本实验将数据集中的</a:t>
            </a:r>
            <a:r>
              <a:rPr lang="en-US" altLang="zh-CN" sz="2000" b="1" dirty="0">
                <a:solidFill>
                  <a:schemeClr val="tx1">
                    <a:lumMod val="95000"/>
                    <a:lumOff val="5000"/>
                  </a:schemeClr>
                </a:solidFill>
                <a:latin typeface="+mj-ea"/>
                <a:ea typeface="+mj-ea"/>
              </a:rPr>
              <a:t>30000</a:t>
            </a:r>
            <a:r>
              <a:rPr lang="zh-CN" altLang="en-US" sz="2000" b="1" dirty="0">
                <a:solidFill>
                  <a:schemeClr val="tx1">
                    <a:lumMod val="95000"/>
                    <a:lumOff val="5000"/>
                  </a:schemeClr>
                </a:solidFill>
                <a:latin typeface="+mj-ea"/>
                <a:ea typeface="+mj-ea"/>
              </a:rPr>
              <a:t>个样本作为训练集，</a:t>
            </a:r>
            <a:r>
              <a:rPr lang="en-US" altLang="zh-CN" sz="2000" b="1" dirty="0">
                <a:solidFill>
                  <a:schemeClr val="tx1">
                    <a:lumMod val="95000"/>
                    <a:lumOff val="5000"/>
                  </a:schemeClr>
                </a:solidFill>
                <a:latin typeface="+mj-ea"/>
                <a:ea typeface="+mj-ea"/>
              </a:rPr>
              <a:t>5000</a:t>
            </a:r>
            <a:r>
              <a:rPr lang="zh-CN" altLang="en-US" sz="2000" b="1" dirty="0">
                <a:solidFill>
                  <a:schemeClr val="tx1">
                    <a:lumMod val="95000"/>
                    <a:lumOff val="5000"/>
                  </a:schemeClr>
                </a:solidFill>
                <a:latin typeface="+mj-ea"/>
                <a:ea typeface="+mj-ea"/>
              </a:rPr>
              <a:t>个样本作为数据集。在训练集中随机不放回地抽取</a:t>
            </a:r>
            <a:r>
              <a:rPr lang="en-US" altLang="zh-CN" sz="2000" b="1" dirty="0">
                <a:solidFill>
                  <a:schemeClr val="tx1">
                    <a:lumMod val="95000"/>
                    <a:lumOff val="5000"/>
                  </a:schemeClr>
                </a:solidFill>
                <a:latin typeface="+mj-ea"/>
                <a:ea typeface="+mj-ea"/>
              </a:rPr>
              <a:t>6000</a:t>
            </a:r>
            <a:r>
              <a:rPr lang="zh-CN" altLang="en-US" sz="2000" b="1" dirty="0">
                <a:solidFill>
                  <a:schemeClr val="tx1">
                    <a:lumMod val="95000"/>
                    <a:lumOff val="5000"/>
                  </a:schemeClr>
                </a:solidFill>
                <a:latin typeface="+mj-ea"/>
                <a:ea typeface="+mj-ea"/>
              </a:rPr>
              <a:t>个数据，将训练集分成五组小型训练集。将小数据集均匀分为</a:t>
            </a:r>
            <a:r>
              <a:rPr lang="en-US" altLang="zh-CN" sz="2000" b="1" dirty="0">
                <a:solidFill>
                  <a:schemeClr val="tx1">
                    <a:lumMod val="95000"/>
                    <a:lumOff val="5000"/>
                  </a:schemeClr>
                </a:solidFill>
                <a:latin typeface="+mj-ea"/>
                <a:ea typeface="+mj-ea"/>
              </a:rPr>
              <a:t>10</a:t>
            </a:r>
            <a:r>
              <a:rPr lang="zh-CN" altLang="en-US" sz="2000" b="1" dirty="0">
                <a:solidFill>
                  <a:schemeClr val="tx1">
                    <a:lumMod val="95000"/>
                    <a:lumOff val="5000"/>
                  </a:schemeClr>
                </a:solidFill>
                <a:latin typeface="+mj-ea"/>
                <a:ea typeface="+mj-ea"/>
              </a:rPr>
              <a:t>个子集，子集编号为</a:t>
            </a:r>
            <a:r>
              <a:rPr lang="en-US" altLang="zh-CN" sz="2000" b="1" dirty="0">
                <a:solidFill>
                  <a:schemeClr val="tx1">
                    <a:lumMod val="95000"/>
                    <a:lumOff val="5000"/>
                  </a:schemeClr>
                </a:solidFill>
                <a:latin typeface="+mj-ea"/>
                <a:ea typeface="+mj-ea"/>
              </a:rPr>
              <a:t>1-10</a:t>
            </a:r>
            <a:r>
              <a:rPr lang="zh-CN" altLang="en-US" sz="2000" b="1" dirty="0">
                <a:solidFill>
                  <a:schemeClr val="tx1">
                    <a:lumMod val="95000"/>
                    <a:lumOff val="5000"/>
                  </a:schemeClr>
                </a:solidFill>
                <a:latin typeface="+mj-ea"/>
                <a:ea typeface="+mj-ea"/>
              </a:rPr>
              <a:t>，训练时先放入编号</a:t>
            </a:r>
            <a:r>
              <a:rPr lang="en-US" altLang="zh-CN" sz="2000" b="1" dirty="0">
                <a:solidFill>
                  <a:schemeClr val="tx1">
                    <a:lumMod val="95000"/>
                    <a:lumOff val="5000"/>
                  </a:schemeClr>
                </a:solidFill>
                <a:latin typeface="+mj-ea"/>
                <a:ea typeface="+mj-ea"/>
              </a:rPr>
              <a:t>1</a:t>
            </a:r>
            <a:r>
              <a:rPr lang="zh-CN" altLang="en-US" sz="2000" b="1" dirty="0">
                <a:solidFill>
                  <a:schemeClr val="tx1">
                    <a:lumMod val="95000"/>
                    <a:lumOff val="5000"/>
                  </a:schemeClr>
                </a:solidFill>
                <a:latin typeface="+mj-ea"/>
                <a:ea typeface="+mj-ea"/>
              </a:rPr>
              <a:t>子集数据学习，用测试集测试神经网络的性能，记录最原始数据，再放入编号</a:t>
            </a:r>
            <a:r>
              <a:rPr lang="en-US" altLang="zh-CN" sz="2000" b="1" dirty="0">
                <a:solidFill>
                  <a:schemeClr val="tx1">
                    <a:lumMod val="95000"/>
                    <a:lumOff val="5000"/>
                  </a:schemeClr>
                </a:solidFill>
                <a:latin typeface="+mj-ea"/>
                <a:ea typeface="+mj-ea"/>
              </a:rPr>
              <a:t>2</a:t>
            </a:r>
            <a:r>
              <a:rPr lang="zh-CN" altLang="en-US" sz="2000" b="1" dirty="0">
                <a:solidFill>
                  <a:schemeClr val="tx1">
                    <a:lumMod val="95000"/>
                    <a:lumOff val="5000"/>
                  </a:schemeClr>
                </a:solidFill>
                <a:latin typeface="+mj-ea"/>
                <a:ea typeface="+mj-ea"/>
              </a:rPr>
              <a:t>子集数据继续学习，记录数据，直到学习完</a:t>
            </a:r>
            <a:r>
              <a:rPr lang="en-US" altLang="zh-CN" sz="2000" b="1" dirty="0">
                <a:solidFill>
                  <a:schemeClr val="tx1">
                    <a:lumMod val="95000"/>
                    <a:lumOff val="5000"/>
                  </a:schemeClr>
                </a:solidFill>
                <a:latin typeface="+mj-ea"/>
                <a:ea typeface="+mj-ea"/>
              </a:rPr>
              <a:t>10</a:t>
            </a:r>
            <a:r>
              <a:rPr lang="zh-CN" altLang="en-US" sz="2000" b="1" dirty="0">
                <a:solidFill>
                  <a:schemeClr val="tx1">
                    <a:lumMod val="95000"/>
                    <a:lumOff val="5000"/>
                  </a:schemeClr>
                </a:solidFill>
                <a:latin typeface="+mj-ea"/>
                <a:ea typeface="+mj-ea"/>
              </a:rPr>
              <a:t>个编号的数据，总共重复五组。</a:t>
            </a:r>
          </a:p>
        </p:txBody>
      </p:sp>
      <p:sp>
        <p:nvSpPr>
          <p:cNvPr id="16" name="quotation-mark_32371">
            <a:extLst>
              <a:ext uri="{FF2B5EF4-FFF2-40B4-BE49-F238E27FC236}">
                <a16:creationId xmlns:a16="http://schemas.microsoft.com/office/drawing/2014/main" id="{B95B2330-A6FF-4B01-97A9-3916C3BE52DC}"/>
              </a:ext>
            </a:extLst>
          </p:cNvPr>
          <p:cNvSpPr>
            <a:spLocks noChangeAspect="1"/>
          </p:cNvSpPr>
          <p:nvPr/>
        </p:nvSpPr>
        <p:spPr bwMode="auto">
          <a:xfrm flipH="1" flipV="1">
            <a:off x="11133835" y="5577968"/>
            <a:ext cx="458725" cy="425753"/>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noFill/>
          <a:ln w="12700">
            <a:gradFill>
              <a:gsLst>
                <a:gs pos="0">
                  <a:schemeClr val="accent1"/>
                </a:gs>
                <a:gs pos="100000">
                  <a:schemeClr val="accent1">
                    <a:alpha val="0"/>
                  </a:schemeClr>
                </a:gs>
              </a:gsLst>
              <a:lin ang="5400000" scaled="0"/>
            </a:gradFill>
          </a:ln>
        </p:spPr>
      </p:sp>
    </p:spTree>
    <p:extLst>
      <p:ext uri="{BB962C8B-B14F-4D97-AF65-F5344CB8AC3E}">
        <p14:creationId xmlns:p14="http://schemas.microsoft.com/office/powerpoint/2010/main" val="923804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55533B-7EFE-4949-9B46-BD55CC2F2863}"/>
              </a:ext>
            </a:extLst>
          </p:cNvPr>
          <p:cNvSpPr>
            <a:spLocks noGrp="1"/>
          </p:cNvSpPr>
          <p:nvPr>
            <p:ph type="title"/>
          </p:nvPr>
        </p:nvSpPr>
        <p:spPr/>
        <p:txBody>
          <a:bodyPr/>
          <a:lstStyle/>
          <a:p>
            <a:r>
              <a:rPr lang="zh-CN" altLang="en-US" dirty="0"/>
              <a:t>实验测评标准</a:t>
            </a:r>
          </a:p>
        </p:txBody>
      </p:sp>
      <p:grpSp>
        <p:nvGrpSpPr>
          <p:cNvPr id="17" name="组合 16">
            <a:extLst>
              <a:ext uri="{FF2B5EF4-FFF2-40B4-BE49-F238E27FC236}">
                <a16:creationId xmlns:a16="http://schemas.microsoft.com/office/drawing/2014/main" id="{EEBBB725-C0D0-4C31-B457-B572564F812D}"/>
              </a:ext>
            </a:extLst>
          </p:cNvPr>
          <p:cNvGrpSpPr/>
          <p:nvPr/>
        </p:nvGrpSpPr>
        <p:grpSpPr>
          <a:xfrm>
            <a:off x="396240" y="1111348"/>
            <a:ext cx="5344161" cy="4833245"/>
            <a:chOff x="1172868" y="1788433"/>
            <a:chExt cx="4612641" cy="3411645"/>
          </a:xfrm>
        </p:grpSpPr>
        <p:sp>
          <p:nvSpPr>
            <p:cNvPr id="6" name="矩形 5">
              <a:extLst>
                <a:ext uri="{FF2B5EF4-FFF2-40B4-BE49-F238E27FC236}">
                  <a16:creationId xmlns:a16="http://schemas.microsoft.com/office/drawing/2014/main" id="{FAD30C20-2AF5-4F98-93A9-9773409B925E}"/>
                </a:ext>
              </a:extLst>
            </p:cNvPr>
            <p:cNvSpPr/>
            <p:nvPr/>
          </p:nvSpPr>
          <p:spPr>
            <a:xfrm>
              <a:off x="1172869" y="2557875"/>
              <a:ext cx="4612640" cy="2432985"/>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C2C486F9-9043-4291-9138-107B750FE763}"/>
                </a:ext>
              </a:extLst>
            </p:cNvPr>
            <p:cNvSpPr/>
            <p:nvPr/>
          </p:nvSpPr>
          <p:spPr>
            <a:xfrm>
              <a:off x="1172869" y="1788433"/>
              <a:ext cx="4612640" cy="769442"/>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DB4D242C-9FAD-476D-A835-74C72320D760}"/>
                </a:ext>
              </a:extLst>
            </p:cNvPr>
            <p:cNvSpPr txBox="1"/>
            <p:nvPr/>
          </p:nvSpPr>
          <p:spPr>
            <a:xfrm>
              <a:off x="1509377" y="1854855"/>
              <a:ext cx="2059220" cy="769441"/>
            </a:xfrm>
            <a:prstGeom prst="rect">
              <a:avLst/>
            </a:prstGeom>
            <a:noFill/>
          </p:spPr>
          <p:txBody>
            <a:bodyPr wrap="square" rtlCol="0">
              <a:spAutoFit/>
            </a:bodyPr>
            <a:lstStyle/>
            <a:p>
              <a:pPr algn="dist"/>
              <a:endParaRPr lang="zh-CN" altLang="en-US" sz="4400" dirty="0">
                <a:solidFill>
                  <a:schemeClr val="bg1">
                    <a:alpha val="30000"/>
                  </a:schemeClr>
                </a:solidFill>
                <a:latin typeface="Impact" panose="020B0806030902050204" pitchFamily="34" charset="0"/>
                <a:ea typeface="+mj-ea"/>
                <a:cs typeface="Times New Roman" panose="02020603050405020304" pitchFamily="18" charset="0"/>
              </a:endParaRPr>
            </a:p>
          </p:txBody>
        </p:sp>
        <p:sp>
          <p:nvSpPr>
            <p:cNvPr id="4" name="文本框 3">
              <a:extLst>
                <a:ext uri="{FF2B5EF4-FFF2-40B4-BE49-F238E27FC236}">
                  <a16:creationId xmlns:a16="http://schemas.microsoft.com/office/drawing/2014/main" id="{F835A8FE-C0C1-4301-A04F-CBD39FF48217}"/>
                </a:ext>
              </a:extLst>
            </p:cNvPr>
            <p:cNvSpPr txBox="1"/>
            <p:nvPr/>
          </p:nvSpPr>
          <p:spPr>
            <a:xfrm>
              <a:off x="1509377" y="1828778"/>
              <a:ext cx="4074160" cy="584775"/>
            </a:xfrm>
            <a:prstGeom prst="rect">
              <a:avLst/>
            </a:prstGeom>
            <a:noFill/>
          </p:spPr>
          <p:txBody>
            <a:bodyPr wrap="square" rtlCol="0">
              <a:spAutoFit/>
            </a:bodyPr>
            <a:lstStyle/>
            <a:p>
              <a:pPr algn="dist"/>
              <a:r>
                <a:rPr lang="en-US" altLang="zh-CN" sz="3200" b="1" dirty="0">
                  <a:solidFill>
                    <a:schemeClr val="bg1"/>
                  </a:solidFill>
                  <a:latin typeface="+mj-ea"/>
                  <a:ea typeface="+mj-ea"/>
                </a:rPr>
                <a:t>Average Precision</a:t>
              </a:r>
              <a:endParaRPr lang="zh-CN" altLang="en-US" sz="3200" b="1" dirty="0">
                <a:solidFill>
                  <a:schemeClr val="bg1"/>
                </a:solidFill>
                <a:latin typeface="+mj-ea"/>
                <a:ea typeface="+mj-ea"/>
              </a:endParaRPr>
            </a:p>
          </p:txBody>
        </p:sp>
        <p:sp>
          <p:nvSpPr>
            <p:cNvPr id="7" name="矩形 6">
              <a:extLst>
                <a:ext uri="{FF2B5EF4-FFF2-40B4-BE49-F238E27FC236}">
                  <a16:creationId xmlns:a16="http://schemas.microsoft.com/office/drawing/2014/main" id="{AE47CB4A-393A-4A54-9ABB-6E59A13A7A16}"/>
                </a:ext>
              </a:extLst>
            </p:cNvPr>
            <p:cNvSpPr/>
            <p:nvPr/>
          </p:nvSpPr>
          <p:spPr>
            <a:xfrm>
              <a:off x="1172869" y="4990860"/>
              <a:ext cx="4612640" cy="863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1E1F9647-4E00-44C6-9323-3695A5A87FD2}"/>
                </a:ext>
              </a:extLst>
            </p:cNvPr>
            <p:cNvSpPr txBox="1"/>
            <p:nvPr/>
          </p:nvSpPr>
          <p:spPr>
            <a:xfrm>
              <a:off x="1172868" y="2590946"/>
              <a:ext cx="4583637" cy="2609132"/>
            </a:xfrm>
            <a:prstGeom prst="rect">
              <a:avLst/>
            </a:prstGeom>
            <a:noFill/>
          </p:spPr>
          <p:txBody>
            <a:bodyPr wrap="square" lIns="0" rtlCol="0">
              <a:spAutoFit/>
            </a:bodyPr>
            <a:lstStyle/>
            <a:p>
              <a:pPr marL="285750" indent="-285750">
                <a:lnSpc>
                  <a:spcPct val="130000"/>
                </a:lnSpc>
                <a:buFont typeface="Arial" panose="020B0604020202020204" pitchFamily="34" charset="0"/>
                <a:buChar char="•"/>
              </a:pPr>
              <a:r>
                <a:rPr lang="zh-CN" altLang="en-US" b="1" dirty="0">
                  <a:latin typeface="+mn-ea"/>
                </a:rPr>
                <a:t>平均精确度的计算需要用到查全率</a:t>
              </a:r>
              <a:r>
                <a:rPr lang="en-US" altLang="zh-CN" b="1" dirty="0">
                  <a:latin typeface="+mn-ea"/>
                </a:rPr>
                <a:t>-</a:t>
              </a:r>
              <a:r>
                <a:rPr lang="zh-CN" altLang="en-US" b="1" dirty="0">
                  <a:latin typeface="+mn-ea"/>
                </a:rPr>
                <a:t>查准率曲线（</a:t>
              </a:r>
              <a:r>
                <a:rPr lang="en-US" altLang="zh-CN" b="1" dirty="0">
                  <a:latin typeface="+mn-ea"/>
                </a:rPr>
                <a:t>P-R</a:t>
              </a:r>
              <a:r>
                <a:rPr lang="zh-CN" altLang="en-US" b="1" dirty="0">
                  <a:latin typeface="+mn-ea"/>
                </a:rPr>
                <a:t>曲线）。</a:t>
              </a:r>
              <a:endParaRPr lang="en-US" altLang="zh-CN" b="1" dirty="0">
                <a:latin typeface="+mn-ea"/>
              </a:endParaRPr>
            </a:p>
            <a:p>
              <a:pPr marL="285750" indent="-285750">
                <a:lnSpc>
                  <a:spcPct val="130000"/>
                </a:lnSpc>
                <a:buFont typeface="Arial" panose="020B0604020202020204" pitchFamily="34" charset="0"/>
                <a:buChar char="•"/>
              </a:pPr>
              <a:r>
                <a:rPr lang="zh-CN" altLang="en-US" b="1" dirty="0">
                  <a:latin typeface="+mn-ea"/>
                </a:rPr>
                <a:t>当所有的测试样本中某一标签的预测的可能性按从小到大的顺序排序，将可能性大于某一个值时的测试数据作为正例，其余的作为反例，将这个可能性值从</a:t>
              </a:r>
              <a:r>
                <a:rPr lang="en-US" altLang="zh-CN" b="1" dirty="0">
                  <a:latin typeface="+mn-ea"/>
                </a:rPr>
                <a:t>1-0</a:t>
              </a:r>
              <a:r>
                <a:rPr lang="zh-CN" altLang="en-US" b="1" dirty="0">
                  <a:latin typeface="+mn-ea"/>
                </a:rPr>
                <a:t>变化，将</a:t>
              </a:r>
              <a:r>
                <a:rPr lang="en-US" altLang="zh-CN" b="1" dirty="0">
                  <a:latin typeface="+mn-ea"/>
                </a:rPr>
                <a:t>Recall Rate</a:t>
              </a:r>
              <a:r>
                <a:rPr lang="zh-CN" altLang="en-US" b="1" dirty="0">
                  <a:latin typeface="+mn-ea"/>
                </a:rPr>
                <a:t>变化作为</a:t>
              </a:r>
              <a:r>
                <a:rPr lang="en-US" altLang="zh-CN" b="1" dirty="0">
                  <a:latin typeface="+mn-ea"/>
                </a:rPr>
                <a:t>x</a:t>
              </a:r>
              <a:r>
                <a:rPr lang="zh-CN" altLang="en-US" b="1" dirty="0">
                  <a:latin typeface="+mn-ea"/>
                </a:rPr>
                <a:t>轴，</a:t>
              </a:r>
              <a:r>
                <a:rPr lang="en-US" altLang="zh-CN" b="1" dirty="0">
                  <a:latin typeface="+mn-ea"/>
                </a:rPr>
                <a:t>Precision Rate</a:t>
              </a:r>
              <a:r>
                <a:rPr lang="zh-CN" altLang="en-US" b="1" dirty="0">
                  <a:latin typeface="+mn-ea"/>
                </a:rPr>
                <a:t>变化作为</a:t>
              </a:r>
              <a:r>
                <a:rPr lang="en-US" altLang="zh-CN" b="1" dirty="0">
                  <a:latin typeface="+mn-ea"/>
                </a:rPr>
                <a:t>y</a:t>
              </a:r>
              <a:r>
                <a:rPr lang="zh-CN" altLang="en-US" b="1" dirty="0">
                  <a:latin typeface="+mn-ea"/>
                </a:rPr>
                <a:t>轴，可以得到该标签下的</a:t>
              </a:r>
              <a:r>
                <a:rPr lang="en-US" altLang="zh-CN" b="1" dirty="0">
                  <a:latin typeface="+mn-ea"/>
                </a:rPr>
                <a:t>P-R</a:t>
              </a:r>
              <a:r>
                <a:rPr lang="zh-CN" altLang="en-US" b="1" dirty="0">
                  <a:latin typeface="+mn-ea"/>
                </a:rPr>
                <a:t>曲线。</a:t>
              </a:r>
              <a:endParaRPr lang="en-US" altLang="zh-CN" b="1" dirty="0">
                <a:latin typeface="+mn-ea"/>
              </a:endParaRPr>
            </a:p>
            <a:p>
              <a:pPr marL="285750" indent="-285750">
                <a:lnSpc>
                  <a:spcPct val="130000"/>
                </a:lnSpc>
                <a:buFont typeface="Arial" panose="020B0604020202020204" pitchFamily="34" charset="0"/>
                <a:buChar char="•"/>
              </a:pPr>
              <a:r>
                <a:rPr lang="en-US" altLang="zh-CN" b="1" dirty="0">
                  <a:latin typeface="+mn-ea"/>
                </a:rPr>
                <a:t>P-R</a:t>
              </a:r>
              <a:r>
                <a:rPr lang="zh-CN" altLang="en-US" b="1" dirty="0">
                  <a:latin typeface="+mn-ea"/>
                </a:rPr>
                <a:t>曲线的面积即为</a:t>
              </a:r>
              <a:r>
                <a:rPr lang="en-US" altLang="zh-CN" b="1" dirty="0">
                  <a:latin typeface="+mn-ea"/>
                </a:rPr>
                <a:t>Average Precision</a:t>
              </a:r>
            </a:p>
            <a:p>
              <a:pPr>
                <a:lnSpc>
                  <a:spcPct val="130000"/>
                </a:lnSpc>
              </a:pPr>
              <a:endParaRPr lang="zh-CN" altLang="en-US" sz="2000" dirty="0">
                <a:latin typeface="+mn-ea"/>
              </a:endParaRPr>
            </a:p>
          </p:txBody>
        </p:sp>
      </p:grpSp>
      <p:grpSp>
        <p:nvGrpSpPr>
          <p:cNvPr id="18" name="组合 17">
            <a:extLst>
              <a:ext uri="{FF2B5EF4-FFF2-40B4-BE49-F238E27FC236}">
                <a16:creationId xmlns:a16="http://schemas.microsoft.com/office/drawing/2014/main" id="{F46BF455-43FB-4F38-8BAA-FD186272B1CF}"/>
              </a:ext>
            </a:extLst>
          </p:cNvPr>
          <p:cNvGrpSpPr/>
          <p:nvPr/>
        </p:nvGrpSpPr>
        <p:grpSpPr>
          <a:xfrm>
            <a:off x="5906115" y="1097279"/>
            <a:ext cx="5961583" cy="4686583"/>
            <a:chOff x="1172869" y="1788433"/>
            <a:chExt cx="4612640" cy="3288785"/>
          </a:xfrm>
        </p:grpSpPr>
        <p:sp>
          <p:nvSpPr>
            <p:cNvPr id="19" name="矩形 18">
              <a:extLst>
                <a:ext uri="{FF2B5EF4-FFF2-40B4-BE49-F238E27FC236}">
                  <a16:creationId xmlns:a16="http://schemas.microsoft.com/office/drawing/2014/main" id="{D6B40F5E-6B8C-45CA-90D6-E5A670B45D43}"/>
                </a:ext>
              </a:extLst>
            </p:cNvPr>
            <p:cNvSpPr/>
            <p:nvPr/>
          </p:nvSpPr>
          <p:spPr>
            <a:xfrm>
              <a:off x="1172869" y="2557875"/>
              <a:ext cx="4612640" cy="2432985"/>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a:extLst>
                <a:ext uri="{FF2B5EF4-FFF2-40B4-BE49-F238E27FC236}">
                  <a16:creationId xmlns:a16="http://schemas.microsoft.com/office/drawing/2014/main" id="{1861857F-8008-4FB8-8B1E-18FEFB75883E}"/>
                </a:ext>
              </a:extLst>
            </p:cNvPr>
            <p:cNvSpPr/>
            <p:nvPr/>
          </p:nvSpPr>
          <p:spPr>
            <a:xfrm>
              <a:off x="1172869" y="1788433"/>
              <a:ext cx="4612640" cy="769442"/>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50705B51-12F8-49D2-9895-51C27EFD0C2D}"/>
                </a:ext>
              </a:extLst>
            </p:cNvPr>
            <p:cNvSpPr txBox="1"/>
            <p:nvPr/>
          </p:nvSpPr>
          <p:spPr>
            <a:xfrm>
              <a:off x="1509377" y="1854855"/>
              <a:ext cx="2457492" cy="769441"/>
            </a:xfrm>
            <a:prstGeom prst="rect">
              <a:avLst/>
            </a:prstGeom>
            <a:noFill/>
          </p:spPr>
          <p:txBody>
            <a:bodyPr wrap="square" rtlCol="0">
              <a:spAutoFit/>
            </a:bodyPr>
            <a:lstStyle/>
            <a:p>
              <a:pPr algn="dist"/>
              <a:endParaRPr lang="zh-CN" altLang="en-US" sz="4400" dirty="0">
                <a:solidFill>
                  <a:schemeClr val="bg1">
                    <a:alpha val="30000"/>
                  </a:schemeClr>
                </a:solidFill>
                <a:latin typeface="Impact" panose="020B0806030902050204" pitchFamily="34" charset="0"/>
                <a:ea typeface="+mj-ea"/>
                <a:cs typeface="Times New Roman" panose="02020603050405020304" pitchFamily="18" charset="0"/>
              </a:endParaRPr>
            </a:p>
          </p:txBody>
        </p:sp>
        <p:sp>
          <p:nvSpPr>
            <p:cNvPr id="22" name="文本框 21">
              <a:extLst>
                <a:ext uri="{FF2B5EF4-FFF2-40B4-BE49-F238E27FC236}">
                  <a16:creationId xmlns:a16="http://schemas.microsoft.com/office/drawing/2014/main" id="{D2AF0F03-AE33-4DB5-9C0B-B7813230F27F}"/>
                </a:ext>
              </a:extLst>
            </p:cNvPr>
            <p:cNvSpPr txBox="1"/>
            <p:nvPr/>
          </p:nvSpPr>
          <p:spPr>
            <a:xfrm>
              <a:off x="1186183" y="1870180"/>
              <a:ext cx="4599326" cy="646331"/>
            </a:xfrm>
            <a:prstGeom prst="rect">
              <a:avLst/>
            </a:prstGeom>
            <a:noFill/>
          </p:spPr>
          <p:txBody>
            <a:bodyPr wrap="square" rtlCol="0">
              <a:spAutoFit/>
            </a:bodyPr>
            <a:lstStyle/>
            <a:p>
              <a:pPr algn="dist"/>
              <a:r>
                <a:rPr lang="en-US" altLang="zh-CN" sz="3600" b="1" dirty="0">
                  <a:solidFill>
                    <a:schemeClr val="bg1"/>
                  </a:solidFill>
                  <a:latin typeface="+mj-ea"/>
                  <a:ea typeface="+mj-ea"/>
                </a:rPr>
                <a:t>Mean Average Precision</a:t>
              </a:r>
              <a:endParaRPr lang="zh-CN" altLang="en-US" sz="3600" b="1" dirty="0">
                <a:solidFill>
                  <a:schemeClr val="bg1"/>
                </a:solidFill>
                <a:latin typeface="+mj-ea"/>
                <a:ea typeface="+mj-ea"/>
              </a:endParaRPr>
            </a:p>
          </p:txBody>
        </p:sp>
        <p:sp>
          <p:nvSpPr>
            <p:cNvPr id="23" name="矩形 22">
              <a:extLst>
                <a:ext uri="{FF2B5EF4-FFF2-40B4-BE49-F238E27FC236}">
                  <a16:creationId xmlns:a16="http://schemas.microsoft.com/office/drawing/2014/main" id="{38667136-8405-4250-B5C4-EAACA6104460}"/>
                </a:ext>
              </a:extLst>
            </p:cNvPr>
            <p:cNvSpPr/>
            <p:nvPr/>
          </p:nvSpPr>
          <p:spPr>
            <a:xfrm>
              <a:off x="1172869" y="4990860"/>
              <a:ext cx="4612640" cy="86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6A5CDB77-7401-4230-8F2E-045D0B516F3D}"/>
                </a:ext>
              </a:extLst>
            </p:cNvPr>
            <p:cNvSpPr txBox="1"/>
            <p:nvPr/>
          </p:nvSpPr>
          <p:spPr>
            <a:xfrm>
              <a:off x="1509377" y="2688896"/>
              <a:ext cx="4074160" cy="600381"/>
            </a:xfrm>
            <a:prstGeom prst="rect">
              <a:avLst/>
            </a:prstGeom>
            <a:noFill/>
          </p:spPr>
          <p:txBody>
            <a:bodyPr wrap="square" lIns="0" rtlCol="0">
              <a:spAutoFit/>
            </a:bodyPr>
            <a:lstStyle/>
            <a:p>
              <a:pPr marL="285750" indent="-285750">
                <a:lnSpc>
                  <a:spcPct val="130000"/>
                </a:lnSpc>
                <a:buFont typeface="Arial" panose="020B0604020202020204" pitchFamily="34" charset="0"/>
                <a:buChar char="•"/>
              </a:pPr>
              <a:r>
                <a:rPr lang="zh-CN" altLang="en-US" sz="2000" b="1" dirty="0">
                  <a:latin typeface="+mn-ea"/>
                </a:rPr>
                <a:t>将所有标签的</a:t>
              </a:r>
              <a:r>
                <a:rPr lang="en-US" altLang="zh-CN" sz="2000" b="1" dirty="0">
                  <a:latin typeface="+mn-ea"/>
                </a:rPr>
                <a:t>Average Precision</a:t>
              </a:r>
              <a:r>
                <a:rPr lang="zh-CN" altLang="en-US" sz="2000" b="1" dirty="0">
                  <a:latin typeface="+mn-ea"/>
                </a:rPr>
                <a:t>值取平均，得到</a:t>
              </a:r>
              <a:r>
                <a:rPr lang="en-US" altLang="zh-CN" sz="2000" b="1" dirty="0">
                  <a:latin typeface="+mn-ea"/>
                </a:rPr>
                <a:t>Mean Average Precision</a:t>
              </a:r>
              <a:r>
                <a:rPr lang="zh-CN" altLang="en-US" sz="2000" b="1" dirty="0">
                  <a:latin typeface="+mn-ea"/>
                </a:rPr>
                <a:t>的值。</a:t>
              </a:r>
            </a:p>
          </p:txBody>
        </p:sp>
      </p:grpSp>
      <p:sp>
        <p:nvSpPr>
          <p:cNvPr id="26" name="文本框 25">
            <a:extLst>
              <a:ext uri="{FF2B5EF4-FFF2-40B4-BE49-F238E27FC236}">
                <a16:creationId xmlns:a16="http://schemas.microsoft.com/office/drawing/2014/main" id="{EECD0545-F95B-4210-9C59-A0423A548D93}"/>
              </a:ext>
            </a:extLst>
          </p:cNvPr>
          <p:cNvSpPr txBox="1"/>
          <p:nvPr/>
        </p:nvSpPr>
        <p:spPr>
          <a:xfrm>
            <a:off x="1112520" y="5770539"/>
            <a:ext cx="9966960" cy="382028"/>
          </a:xfrm>
          <a:prstGeom prst="rect">
            <a:avLst/>
          </a:prstGeom>
          <a:noFill/>
        </p:spPr>
        <p:txBody>
          <a:bodyPr wrap="square" rtlCol="0">
            <a:spAutoFit/>
          </a:bodyPr>
          <a:lstStyle/>
          <a:p>
            <a:pPr algn="ctr">
              <a:lnSpc>
                <a:spcPct val="130000"/>
              </a:lnSpc>
            </a:pPr>
            <a:r>
              <a:rPr lang="zh-CN" altLang="en-US" sz="1600" dirty="0">
                <a:solidFill>
                  <a:schemeClr val="tx1">
                    <a:lumMod val="75000"/>
                    <a:lumOff val="25000"/>
                  </a:schemeClr>
                </a:solidFill>
              </a:rPr>
              <a:t>模型测评指标</a:t>
            </a:r>
            <a:endParaRPr lang="en-US" altLang="zh-CN" sz="1600" dirty="0">
              <a:solidFill>
                <a:schemeClr val="tx1">
                  <a:lumMod val="95000"/>
                  <a:lumOff val="5000"/>
                </a:schemeClr>
              </a:solidFill>
            </a:endParaRPr>
          </a:p>
        </p:txBody>
      </p:sp>
      <p:sp>
        <p:nvSpPr>
          <p:cNvPr id="25" name="文本框 24">
            <a:extLst>
              <a:ext uri="{FF2B5EF4-FFF2-40B4-BE49-F238E27FC236}">
                <a16:creationId xmlns:a16="http://schemas.microsoft.com/office/drawing/2014/main" id="{26FC66CC-2A46-4D0D-8702-F31862E9BB41}"/>
              </a:ext>
            </a:extLst>
          </p:cNvPr>
          <p:cNvSpPr txBox="1"/>
          <p:nvPr/>
        </p:nvSpPr>
        <p:spPr>
          <a:xfrm>
            <a:off x="1308045" y="1481606"/>
            <a:ext cx="3299566" cy="769441"/>
          </a:xfrm>
          <a:prstGeom prst="rect">
            <a:avLst/>
          </a:prstGeom>
          <a:noFill/>
        </p:spPr>
        <p:txBody>
          <a:bodyPr wrap="square" rtlCol="0">
            <a:spAutoFit/>
          </a:bodyPr>
          <a:lstStyle/>
          <a:p>
            <a:pPr algn="dist"/>
            <a:r>
              <a:rPr lang="zh-CN" altLang="en-US" sz="4400" dirty="0">
                <a:solidFill>
                  <a:schemeClr val="bg1">
                    <a:alpha val="30000"/>
                  </a:schemeClr>
                </a:solidFill>
                <a:latin typeface="Impact" panose="020B0806030902050204" pitchFamily="34" charset="0"/>
                <a:ea typeface="+mj-ea"/>
                <a:cs typeface="Times New Roman" panose="02020603050405020304" pitchFamily="18" charset="0"/>
              </a:rPr>
              <a:t>平均精确度</a:t>
            </a:r>
          </a:p>
        </p:txBody>
      </p:sp>
      <p:sp>
        <p:nvSpPr>
          <p:cNvPr id="27" name="文本框 26">
            <a:extLst>
              <a:ext uri="{FF2B5EF4-FFF2-40B4-BE49-F238E27FC236}">
                <a16:creationId xmlns:a16="http://schemas.microsoft.com/office/drawing/2014/main" id="{36E7471D-BF85-4232-929C-5D5A06F3B2DA}"/>
              </a:ext>
            </a:extLst>
          </p:cNvPr>
          <p:cNvSpPr txBox="1"/>
          <p:nvPr/>
        </p:nvSpPr>
        <p:spPr>
          <a:xfrm>
            <a:off x="7137465" y="1517662"/>
            <a:ext cx="3299566" cy="769441"/>
          </a:xfrm>
          <a:prstGeom prst="rect">
            <a:avLst/>
          </a:prstGeom>
          <a:noFill/>
        </p:spPr>
        <p:txBody>
          <a:bodyPr wrap="square" rtlCol="0">
            <a:spAutoFit/>
          </a:bodyPr>
          <a:lstStyle/>
          <a:p>
            <a:pPr algn="dist"/>
            <a:r>
              <a:rPr lang="zh-CN" altLang="en-US" sz="4400" dirty="0">
                <a:solidFill>
                  <a:schemeClr val="bg1">
                    <a:alpha val="30000"/>
                  </a:schemeClr>
                </a:solidFill>
                <a:latin typeface="Impact" panose="020B0806030902050204" pitchFamily="34" charset="0"/>
                <a:ea typeface="+mj-ea"/>
                <a:cs typeface="Times New Roman" panose="02020603050405020304" pitchFamily="18" charset="0"/>
              </a:rPr>
              <a:t>模型精确度</a:t>
            </a:r>
          </a:p>
        </p:txBody>
      </p:sp>
    </p:spTree>
    <p:extLst>
      <p:ext uri="{BB962C8B-B14F-4D97-AF65-F5344CB8AC3E}">
        <p14:creationId xmlns:p14="http://schemas.microsoft.com/office/powerpoint/2010/main" val="17900571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UPC专属模板配色方案">
      <a:dk1>
        <a:srgbClr val="000000"/>
      </a:dk1>
      <a:lt1>
        <a:srgbClr val="FFFFFF"/>
      </a:lt1>
      <a:dk2>
        <a:srgbClr val="768395"/>
      </a:dk2>
      <a:lt2>
        <a:srgbClr val="F0F0F0"/>
      </a:lt2>
      <a:accent1>
        <a:srgbClr val="003778"/>
      </a:accent1>
      <a:accent2>
        <a:srgbClr val="D00746"/>
      </a:accent2>
      <a:accent3>
        <a:srgbClr val="FEA200"/>
      </a:accent3>
      <a:accent4>
        <a:srgbClr val="14BAB0"/>
      </a:accent4>
      <a:accent5>
        <a:srgbClr val="CFDC2A"/>
      </a:accent5>
      <a:accent6>
        <a:srgbClr val="73B1C8"/>
      </a:accent6>
      <a:hlink>
        <a:srgbClr val="4472C4"/>
      </a:hlink>
      <a:folHlink>
        <a:srgbClr val="BFBFBF"/>
      </a:folHlink>
    </a:clrScheme>
    <a:fontScheme name="UPC专属模板字体方案">
      <a:majorFont>
        <a:latin typeface="Segoe UI"/>
        <a:ea typeface="微软雅黑"/>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30000"/>
          </a:lnSpc>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4568</TotalTime>
  <Words>6256</Words>
  <Application>Microsoft Office PowerPoint</Application>
  <PresentationFormat>宽屏</PresentationFormat>
  <Paragraphs>373</Paragraphs>
  <Slides>34</Slides>
  <Notes>16</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34</vt:i4>
      </vt:variant>
    </vt:vector>
  </HeadingPairs>
  <TitlesOfParts>
    <vt:vector size="50" baseType="lpstr">
      <vt:lpstr>Microsoft YaHei UI</vt:lpstr>
      <vt:lpstr>Roboto Light</vt:lpstr>
      <vt:lpstr>等线</vt:lpstr>
      <vt:lpstr>宋体</vt:lpstr>
      <vt:lpstr>微软雅黑</vt:lpstr>
      <vt:lpstr>微软雅黑 Light</vt:lpstr>
      <vt:lpstr>Arial</vt:lpstr>
      <vt:lpstr>Calibri</vt:lpstr>
      <vt:lpstr>Cambria Math</vt:lpstr>
      <vt:lpstr>Century Gothic</vt:lpstr>
      <vt:lpstr>Impact</vt:lpstr>
      <vt:lpstr>Segoe UI</vt:lpstr>
      <vt:lpstr>Segoe UI Light</vt:lpstr>
      <vt:lpstr>Times New Roman</vt:lpstr>
      <vt:lpstr>Office 主题​​</vt:lpstr>
      <vt:lpstr>2_OfficePLUS</vt:lpstr>
      <vt:lpstr>基于卷积神经网络的图像标注研究</vt:lpstr>
      <vt:lpstr>PowerPoint 演示文稿</vt:lpstr>
      <vt:lpstr>课题背景及研究意义</vt:lpstr>
      <vt:lpstr>神经网络图像标注的背景</vt:lpstr>
      <vt:lpstr>PowerPoint 演示文稿</vt:lpstr>
      <vt:lpstr>神经网络图像标注存在的缺陷</vt:lpstr>
      <vt:lpstr>本文研究工作</vt:lpstr>
      <vt:lpstr>实验样本数据分类方法——留数法</vt:lpstr>
      <vt:lpstr>实验测评标准</vt:lpstr>
      <vt:lpstr>基于BP网络的图像标注</vt:lpstr>
      <vt:lpstr>BP神经网络原理</vt:lpstr>
      <vt:lpstr>实验样本</vt:lpstr>
      <vt:lpstr>激活函数对BP网络性能影响</vt:lpstr>
      <vt:lpstr>隐层神经元数目对 BP 网络性能的影响</vt:lpstr>
      <vt:lpstr>隐层数目对 BP 网络性能的影响</vt:lpstr>
      <vt:lpstr>学习率对 BP 网络性能的影响</vt:lpstr>
      <vt:lpstr>对BP神经网络的图像标注的总结</vt:lpstr>
      <vt:lpstr>基于卷积网络的图像标注</vt:lpstr>
      <vt:lpstr>卷积神经网络原理</vt:lpstr>
      <vt:lpstr>激活函数对卷积网络性能的影响</vt:lpstr>
      <vt:lpstr>全连接层神经元数目对卷积前馈网络性能的影响</vt:lpstr>
      <vt:lpstr>曲线图适合用来展示数据的变化趋势</vt:lpstr>
      <vt:lpstr>全连接层层数对卷积前馈网络性能的影响</vt:lpstr>
      <vt:lpstr>曲线图适合用来展示数据的变化趋势</vt:lpstr>
      <vt:lpstr>学习率对卷积前馈网络性能的影响</vt:lpstr>
      <vt:lpstr>对卷积前馈网络的图像标注的总结</vt:lpstr>
      <vt:lpstr>基于卷积神经网络的图像标注改进</vt:lpstr>
      <vt:lpstr>卷积神经网络改进方向</vt:lpstr>
      <vt:lpstr>更变卷积核大小</vt:lpstr>
      <vt:lpstr>调整全连接层神经元数目</vt:lpstr>
      <vt:lpstr>对卷积前馈网络的图像标注的改进</vt:lpstr>
      <vt:lpstr>讨论与总结</vt:lpstr>
      <vt:lpstr>讨论与总结</vt:lpstr>
      <vt:lpstr>请各位老师批评指正!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志浩 王</dc:creator>
  <cp:lastModifiedBy>晏 承言</cp:lastModifiedBy>
  <cp:revision>478</cp:revision>
  <dcterms:created xsi:type="dcterms:W3CDTF">2018-12-20T13:10:20Z</dcterms:created>
  <dcterms:modified xsi:type="dcterms:W3CDTF">2019-06-13T02:09:35Z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2019-04-12T02:32:11.3712254Z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33fb340e-0a7b-4f47-a53e-1f796744a0fc</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